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9"/>
  </p:handoutMasterIdLst>
  <p:sldIdLst>
    <p:sldId id="256" r:id="rId2"/>
    <p:sldId id="260" r:id="rId3"/>
    <p:sldId id="257" r:id="rId4"/>
    <p:sldId id="258" r:id="rId5"/>
    <p:sldId id="263" r:id="rId6"/>
    <p:sldId id="262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ED879-CEC1-4851-8C33-27591C34797B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B31D-5F65-4575-B918-F989EB2A28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0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069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6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7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0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3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CDF78275-ABD2-45C2-AB74-29854FDE2FA5}" type="datetimeFigureOut">
              <a:rPr lang="en-GB" smtClean="0"/>
              <a:pPr/>
              <a:t>07/06/2016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0CFDC0EA-95D5-451A-991C-AD52D9E5E89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zaBaWO8zqg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Curriculum Area: Science </a:t>
            </a:r>
            <a:r>
              <a:rPr lang="en-GB" sz="4000" dirty="0" smtClean="0"/>
              <a:t>and Technology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>Lower Key Stage Two – Year 3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4741" y="3602038"/>
            <a:ext cx="7194177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Euro 2016: A Welsh </a:t>
            </a:r>
            <a:r>
              <a:rPr lang="en-GB" sz="2200" dirty="0" smtClean="0"/>
              <a:t>Curriculum </a:t>
            </a:r>
            <a:r>
              <a:rPr lang="en-GB" sz="2200" dirty="0"/>
              <a:t>R</a:t>
            </a:r>
            <a:r>
              <a:rPr lang="en-GB" sz="2200" dirty="0" smtClean="0"/>
              <a:t>esource </a:t>
            </a:r>
            <a:r>
              <a:rPr lang="en-GB" sz="2200" dirty="0"/>
              <a:t>for 7-11 year </a:t>
            </a:r>
            <a:r>
              <a:rPr lang="en-GB" sz="2200" dirty="0" smtClean="0"/>
              <a:t>olds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1452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Task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 smtClean="0"/>
              <a:t>Wales </a:t>
            </a:r>
            <a:r>
              <a:rPr lang="en-GB" sz="2200" dirty="0"/>
              <a:t>have reached a major tournament for the first time since 1958 and they need all the support they can </a:t>
            </a:r>
            <a:r>
              <a:rPr lang="en-GB" sz="2200" dirty="0" smtClean="0"/>
              <a:t>get.  </a:t>
            </a:r>
            <a:r>
              <a:rPr lang="en-GB" sz="2200" dirty="0"/>
              <a:t>Create a poster to persuade fans to support Wales at Euro 2016.</a:t>
            </a:r>
          </a:p>
        </p:txBody>
      </p:sp>
    </p:spTree>
    <p:extLst>
      <p:ext uri="{BB962C8B-B14F-4D97-AF65-F5344CB8AC3E}">
        <p14:creationId xmlns:p14="http://schemas.microsoft.com/office/powerpoint/2010/main" val="1305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LNF Skills </a:t>
            </a:r>
            <a:r>
              <a:rPr lang="en-GB" sz="4000" dirty="0" smtClean="0"/>
              <a:t>and </a:t>
            </a:r>
            <a:r>
              <a:rPr lang="en-GB" sz="4000" dirty="0"/>
              <a:t>Curriculum </a:t>
            </a:r>
            <a:r>
              <a:rPr lang="en-GB" sz="4000" dirty="0" smtClean="0"/>
              <a:t>Coverage</a:t>
            </a:r>
            <a:endParaRPr lang="en-GB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 smtClean="0"/>
              <a:t>KS2 </a:t>
            </a:r>
            <a:r>
              <a:rPr lang="en-GB" sz="1800" b="1" dirty="0"/>
              <a:t>ICT – Create &amp; Communicate </a:t>
            </a:r>
            <a:r>
              <a:rPr lang="en-GB" sz="1800" b="1" dirty="0" smtClean="0"/>
              <a:t>Information</a:t>
            </a:r>
            <a:endParaRPr lang="en-GB" sz="1800" b="1" dirty="0"/>
          </a:p>
          <a:p>
            <a:pPr marL="0" indent="0">
              <a:buNone/>
            </a:pPr>
            <a:r>
              <a:rPr lang="en-GB" sz="1800" dirty="0"/>
              <a:t>1. create and communicate information in the form of text, images and sound, using a range of ICT hardware and software</a:t>
            </a:r>
          </a:p>
          <a:p>
            <a:pPr marL="0" indent="0">
              <a:buNone/>
            </a:pPr>
            <a:r>
              <a:rPr lang="en-GB" sz="1800" dirty="0"/>
              <a:t>2. create a range of presentations combining a variety of information and media, e.g. </a:t>
            </a:r>
            <a:r>
              <a:rPr lang="en-GB" sz="1800" dirty="0" smtClean="0"/>
              <a:t>a poster </a:t>
            </a:r>
            <a:r>
              <a:rPr lang="en-GB" sz="1800" dirty="0"/>
              <a:t>combining text and </a:t>
            </a:r>
            <a:r>
              <a:rPr lang="en-GB" sz="1800" dirty="0" smtClean="0"/>
              <a:t>graphics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LNF Literacy (Year 3</a:t>
            </a:r>
            <a:r>
              <a:rPr lang="en-GB" sz="1800" b="1" dirty="0" smtClean="0"/>
              <a:t>)</a:t>
            </a:r>
            <a:endParaRPr lang="en-GB" sz="1800" b="1" dirty="0"/>
          </a:p>
          <a:p>
            <a:pPr marL="0" indent="0">
              <a:buNone/>
            </a:pPr>
            <a:r>
              <a:rPr lang="en-GB" sz="1800" dirty="0"/>
              <a:t>3.WM1 – write for different purposes and readers choosing words for variety and interests</a:t>
            </a:r>
          </a:p>
          <a:p>
            <a:pPr marL="0" indent="0">
              <a:buNone/>
            </a:pPr>
            <a:r>
              <a:rPr lang="en-GB" sz="1800" dirty="0"/>
              <a:t>3.WM4 – </a:t>
            </a:r>
            <a:r>
              <a:rPr lang="en-GB" sz="1800" dirty="0" smtClean="0"/>
              <a:t>use </a:t>
            </a:r>
            <a:r>
              <a:rPr lang="en-GB" sz="1800" dirty="0"/>
              <a:t>on-screen functions, e.g. font, colour, cut, paste, size, to present their work in ways to interest the reader and enhance meaning</a:t>
            </a:r>
          </a:p>
          <a:p>
            <a:pPr marL="0" indent="0">
              <a:buNone/>
            </a:pPr>
            <a:r>
              <a:rPr lang="en-GB" sz="1800" dirty="0"/>
              <a:t>3. WH1a -  use adjectives and adverbs to expand simple sentences and </a:t>
            </a:r>
            <a:r>
              <a:rPr lang="en-GB" sz="1800" dirty="0" smtClean="0"/>
              <a:t>phrases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25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Time </a:t>
            </a:r>
            <a:r>
              <a:rPr lang="en-GB" sz="4000" dirty="0" smtClean="0"/>
              <a:t>Limits</a:t>
            </a:r>
            <a:endParaRPr lang="en-GB" sz="4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735421" cy="4351338"/>
          </a:xfrm>
        </p:spPr>
        <p:txBody>
          <a:bodyPr>
            <a:normAutofit/>
          </a:bodyPr>
          <a:lstStyle/>
          <a:p>
            <a:r>
              <a:rPr lang="en-GB" sz="2200" dirty="0" smtClean="0"/>
              <a:t>Introduce </a:t>
            </a:r>
            <a:r>
              <a:rPr lang="en-GB" sz="2200" dirty="0"/>
              <a:t>the task and identify key features in different </a:t>
            </a:r>
            <a:r>
              <a:rPr lang="en-GB" sz="2200" dirty="0" smtClean="0"/>
              <a:t>persuasive posters </a:t>
            </a:r>
            <a:r>
              <a:rPr lang="en-GB" sz="2200" dirty="0"/>
              <a:t>– 1 lesson</a:t>
            </a:r>
          </a:p>
          <a:p>
            <a:r>
              <a:rPr lang="en-GB" sz="2200" dirty="0"/>
              <a:t>Understand and experiment using adjectives and </a:t>
            </a:r>
            <a:r>
              <a:rPr lang="en-GB" sz="2200" dirty="0" smtClean="0"/>
              <a:t>adverbs  </a:t>
            </a:r>
            <a:r>
              <a:rPr lang="en-GB" sz="2200" dirty="0"/>
              <a:t>- 1 lesson</a:t>
            </a:r>
          </a:p>
          <a:p>
            <a:r>
              <a:rPr lang="en-GB" sz="2200" dirty="0"/>
              <a:t>Explore the different features of the Comic Life app if available. Then, experiment using Comic Life – 1 lesson</a:t>
            </a:r>
          </a:p>
          <a:p>
            <a:r>
              <a:rPr lang="en-GB" sz="2200" dirty="0"/>
              <a:t>Create a </a:t>
            </a:r>
            <a:r>
              <a:rPr lang="en-GB" sz="2200" dirty="0" smtClean="0"/>
              <a:t>persuasive poster</a:t>
            </a:r>
            <a:r>
              <a:rPr lang="en-GB" sz="2200" dirty="0"/>
              <a:t>, possibly using Comic </a:t>
            </a:r>
            <a:r>
              <a:rPr lang="en-GB" sz="2200" dirty="0" smtClean="0"/>
              <a:t>Life </a:t>
            </a:r>
            <a:r>
              <a:rPr lang="en-GB" sz="2200" dirty="0"/>
              <a:t>– 1 lesson</a:t>
            </a:r>
          </a:p>
          <a:p>
            <a:r>
              <a:rPr lang="en-GB" sz="2200" dirty="0"/>
              <a:t>Evaluate the poster they have designed - 1 lesson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4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Activity </a:t>
            </a:r>
            <a:r>
              <a:rPr lang="en-GB" sz="4000" dirty="0" smtClean="0"/>
              <a:t>Breakdown</a:t>
            </a:r>
            <a:endParaRPr lang="en-GB" sz="4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886701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400" dirty="0" smtClean="0"/>
              <a:t>Introduce </a:t>
            </a:r>
            <a:r>
              <a:rPr lang="en-GB" sz="1400" dirty="0"/>
              <a:t>the </a:t>
            </a:r>
            <a:r>
              <a:rPr lang="en-GB" sz="1400" dirty="0" smtClean="0"/>
              <a:t>activity.</a:t>
            </a:r>
            <a:endParaRPr lang="en-GB" sz="1400" dirty="0"/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Show the hook video – ‘Wales Euro 2016 Qualifying </a:t>
            </a:r>
            <a:r>
              <a:rPr lang="en-GB" sz="1400" dirty="0" smtClean="0"/>
              <a:t>Goals’. </a:t>
            </a:r>
            <a:endParaRPr lang="en-GB" sz="1400" dirty="0"/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Why would people want to support Wales at Euro </a:t>
            </a:r>
            <a:r>
              <a:rPr lang="en-GB" sz="1400" dirty="0" smtClean="0"/>
              <a:t>2016?</a:t>
            </a:r>
            <a:endParaRPr lang="en-GB" sz="1400" dirty="0"/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Introduce the key features of </a:t>
            </a:r>
            <a:r>
              <a:rPr lang="en-GB" sz="1400" dirty="0" smtClean="0"/>
              <a:t>persuasive posters</a:t>
            </a:r>
            <a:r>
              <a:rPr lang="en-GB" sz="1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Discuss and highlight key features of different </a:t>
            </a:r>
            <a:r>
              <a:rPr lang="en-GB" sz="1400" dirty="0" smtClean="0"/>
              <a:t>persuasive posters</a:t>
            </a:r>
            <a:r>
              <a:rPr lang="en-GB" sz="1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Understand and experiment using adjectives and adverbs.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Show the ‘How to use the Comic Life A</a:t>
            </a:r>
            <a:r>
              <a:rPr lang="en-GB" sz="1400" dirty="0" smtClean="0"/>
              <a:t>pp</a:t>
            </a:r>
            <a:r>
              <a:rPr lang="en-GB" sz="1400" dirty="0"/>
              <a:t>’ video if you have chosen to use it as a platform for your poster.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Experiment using the Comic Life app and its features.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Create the poster, possibly using Comic Life.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Evaluate the poster they have designed.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Make any changes that are needed.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400" dirty="0"/>
              <a:t>Display the </a:t>
            </a:r>
            <a:r>
              <a:rPr lang="en-GB" sz="1400" dirty="0" smtClean="0"/>
              <a:t>posters </a:t>
            </a:r>
            <a:r>
              <a:rPr lang="en-GB" sz="1400" dirty="0"/>
              <a:t>in the school to encourage other pupils to support Wales at Euro </a:t>
            </a:r>
            <a:r>
              <a:rPr lang="en-GB" sz="1400" dirty="0" smtClean="0"/>
              <a:t>2016.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2649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Useful Resources, Websites </a:t>
            </a:r>
            <a:r>
              <a:rPr lang="en-GB" sz="3800" dirty="0" smtClean="0"/>
              <a:t>and Books</a:t>
            </a:r>
            <a:endParaRPr lang="en-GB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9841" y="1690689"/>
            <a:ext cx="7886700" cy="3684588"/>
          </a:xfrm>
        </p:spPr>
        <p:txBody>
          <a:bodyPr>
            <a:noAutofit/>
          </a:bodyPr>
          <a:lstStyle/>
          <a:p>
            <a:r>
              <a:rPr lang="en-GB" sz="2200" dirty="0"/>
              <a:t>Word Doc - Adjectives and Adverbs – Task</a:t>
            </a:r>
          </a:p>
          <a:p>
            <a:r>
              <a:rPr lang="en-GB" sz="2200" dirty="0"/>
              <a:t>PowerPoint - Adjectives, Verbs, Adverbs</a:t>
            </a:r>
          </a:p>
          <a:p>
            <a:r>
              <a:rPr lang="en-GB" sz="2200" dirty="0"/>
              <a:t>YouTube video shortcut  - How to use the Comic Life App</a:t>
            </a:r>
          </a:p>
          <a:p>
            <a:r>
              <a:rPr lang="en-GB" sz="2200" dirty="0"/>
              <a:t>PowerPoint - Key Features of Posters – Checklist</a:t>
            </a:r>
          </a:p>
          <a:p>
            <a:r>
              <a:rPr lang="en-GB" sz="2200" dirty="0"/>
              <a:t>PowerPoint - Key Features Of Persuasive Pieces of Writing</a:t>
            </a:r>
          </a:p>
          <a:p>
            <a:r>
              <a:rPr lang="en-GB" sz="2200" dirty="0"/>
              <a:t>Word </a:t>
            </a:r>
            <a:r>
              <a:rPr lang="en-GB" sz="2200" dirty="0" smtClean="0"/>
              <a:t>Doc - </a:t>
            </a:r>
            <a:r>
              <a:rPr lang="en-GB" sz="2200" dirty="0"/>
              <a:t>Poster Evaluation</a:t>
            </a:r>
          </a:p>
          <a:p>
            <a:r>
              <a:rPr lang="en-GB" sz="2200" dirty="0"/>
              <a:t>YouTube hook video – Wales Euro 2016 Qualifying Goals -</a:t>
            </a:r>
            <a:r>
              <a:rPr lang="en-GB" sz="2200" dirty="0">
                <a:hlinkClick r:id="rId2"/>
              </a:rPr>
              <a:t>https://</a:t>
            </a:r>
            <a:r>
              <a:rPr lang="en-GB" sz="2200" dirty="0" smtClean="0">
                <a:hlinkClick r:id="rId2"/>
              </a:rPr>
              <a:t>www.youtube.com/watch?v=azaBaWO8zqg  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2766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Success Criteria – </a:t>
            </a:r>
            <a:r>
              <a:rPr lang="en-GB" sz="4000" smtClean="0"/>
              <a:t>Can you...</a:t>
            </a:r>
            <a:endParaRPr lang="en-GB" sz="4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41" y="1690689"/>
            <a:ext cx="7886700" cy="3684588"/>
          </a:xfrm>
        </p:spPr>
        <p:txBody>
          <a:bodyPr>
            <a:normAutofit/>
          </a:bodyPr>
          <a:lstStyle/>
          <a:p>
            <a:r>
              <a:rPr lang="en-GB" sz="2200" dirty="0"/>
              <a:t>Ask the reader a question?</a:t>
            </a:r>
          </a:p>
          <a:p>
            <a:r>
              <a:rPr lang="en-GB" sz="2200" dirty="0"/>
              <a:t>Include a snappy slogan?</a:t>
            </a:r>
          </a:p>
          <a:p>
            <a:r>
              <a:rPr lang="en-GB" sz="2200" dirty="0"/>
              <a:t>Remember to exaggerate?</a:t>
            </a:r>
          </a:p>
          <a:p>
            <a:r>
              <a:rPr lang="en-GB" sz="2200" dirty="0"/>
              <a:t>Use powerful adjectives and adverbs?</a:t>
            </a:r>
          </a:p>
          <a:p>
            <a:r>
              <a:rPr lang="en-GB" sz="2200" dirty="0"/>
              <a:t>Tell the reader the benefits of supporting Wales?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09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479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Foco</vt:lpstr>
      <vt:lpstr>Calibri</vt:lpstr>
      <vt:lpstr>Office Theme</vt:lpstr>
      <vt:lpstr>Curriculum Area: Science and Technology  Lower Key Stage Two – Year 3 </vt:lpstr>
      <vt:lpstr>Task</vt:lpstr>
      <vt:lpstr>LNF Skills and Curriculum Coverage</vt:lpstr>
      <vt:lpstr>Time Limits</vt:lpstr>
      <vt:lpstr>Activity Breakdown</vt:lpstr>
      <vt:lpstr>Useful Resources, Websites and Books</vt:lpstr>
      <vt:lpstr>Success Criteria – Can you...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</dc:creator>
  <cp:lastModifiedBy>Perry, Alex (EST - Entrepreneurship &amp; Business)</cp:lastModifiedBy>
  <cp:revision>29</cp:revision>
  <dcterms:created xsi:type="dcterms:W3CDTF">2016-04-14T20:50:52Z</dcterms:created>
  <dcterms:modified xsi:type="dcterms:W3CDTF">2016-06-07T11:54:18Z</dcterms:modified>
</cp:coreProperties>
</file>