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60" r:id="rId7"/>
    <p:sldId id="257" r:id="rId8"/>
    <p:sldId id="258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3.xml" Id="rId8" /><Relationship Type="http://schemas.openxmlformats.org/officeDocument/2006/relationships/theme" Target="theme/theme1.xml" Id="rId13" /><Relationship Type="http://schemas.openxmlformats.org/officeDocument/2006/relationships/customXml" Target="../customXml/item3.xml" Id="rId3" /><Relationship Type="http://schemas.openxmlformats.org/officeDocument/2006/relationships/slide" Target="slides/slide2.xml" Id="rId7" /><Relationship Type="http://schemas.openxmlformats.org/officeDocument/2006/relationships/viewProps" Target="viewProps.xml" Id="rId12" /><Relationship Type="http://schemas.openxmlformats.org/officeDocument/2006/relationships/customXml" Target="../customXml/item2.xml" Id="rId2" /><Relationship Type="http://schemas.openxmlformats.org/officeDocument/2006/relationships/customXml" Target="../customXml/item1.xml" Id="rId1" /><Relationship Type="http://schemas.openxmlformats.org/officeDocument/2006/relationships/slide" Target="slides/slide1.xml" Id="rId6" /><Relationship Type="http://schemas.openxmlformats.org/officeDocument/2006/relationships/presProps" Target="presProps.xml" Id="rId11" /><Relationship Type="http://schemas.openxmlformats.org/officeDocument/2006/relationships/slideMaster" Target="slideMasters/slideMaster1.xml" Id="rId5" /><Relationship Type="http://schemas.openxmlformats.org/officeDocument/2006/relationships/slide" Target="slides/slide5.xml" Id="rId10" /><Relationship Type="http://schemas.openxmlformats.org/officeDocument/2006/relationships/slide" Target="slides/slide4.xml" Id="rId9" /><Relationship Type="http://schemas.openxmlformats.org/officeDocument/2006/relationships/tableStyles" Target="tableStyles.xml" Id="rId14" /><Relationship Type="http://schemas.openxmlformats.org/officeDocument/2006/relationships/customXml" Target="/customXML/item6.xml" Id="Ra6056a53f3fc4138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F53C3-5DE7-4DE1-A49C-461709AD77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8378-F07A-4E8C-969E-7A6DB3D5E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683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F53C3-5DE7-4DE1-A49C-461709AD77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8378-F07A-4E8C-969E-7A6DB3D5E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863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F53C3-5DE7-4DE1-A49C-461709AD77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8378-F07A-4E8C-969E-7A6DB3D5E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694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F53C3-5DE7-4DE1-A49C-461709AD77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8378-F07A-4E8C-969E-7A6DB3D5E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010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F53C3-5DE7-4DE1-A49C-461709AD77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8378-F07A-4E8C-969E-7A6DB3D5E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283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F53C3-5DE7-4DE1-A49C-461709AD77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8378-F07A-4E8C-969E-7A6DB3D5E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176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F53C3-5DE7-4DE1-A49C-461709AD77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8378-F07A-4E8C-969E-7A6DB3D5E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376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F53C3-5DE7-4DE1-A49C-461709AD77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8378-F07A-4E8C-969E-7A6DB3D5E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543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F53C3-5DE7-4DE1-A49C-461709AD77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8378-F07A-4E8C-969E-7A6DB3D5E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088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F53C3-5DE7-4DE1-A49C-461709AD77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8378-F07A-4E8C-969E-7A6DB3D5E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148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F53C3-5DE7-4DE1-A49C-461709AD77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8378-F07A-4E8C-969E-7A6DB3D5E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82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F53C3-5DE7-4DE1-A49C-461709AD77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F8378-F07A-4E8C-969E-7A6DB3D5E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357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4011" y="214319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Adnoddau a deunyddiau ategol </a:t>
            </a:r>
            <a:r>
              <a:rPr lang="pt-BR" b="1" dirty="0" smtClean="0"/>
              <a:t>a’r Cwricwlwm i Gymru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865326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/>
              <a:t>Diben</a:t>
            </a:r>
            <a:r>
              <a:rPr lang="en-GB" b="1" dirty="0" smtClean="0"/>
              <a:t> y </a:t>
            </a:r>
            <a:r>
              <a:rPr lang="en-GB" b="1" dirty="0" err="1" smtClean="0"/>
              <a:t>sleidiau</a:t>
            </a:r>
            <a:r>
              <a:rPr lang="en-GB" b="1" dirty="0" smtClean="0"/>
              <a:t> </a:t>
            </a:r>
            <a:r>
              <a:rPr lang="en-GB" b="1" dirty="0" err="1" smtClean="0"/>
              <a:t>hyn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Mae'r</a:t>
            </a:r>
            <a:r>
              <a:rPr lang="en-GB" dirty="0"/>
              <a:t> </a:t>
            </a:r>
            <a:r>
              <a:rPr lang="en-GB" dirty="0" err="1"/>
              <a:t>sleidiau</a:t>
            </a:r>
            <a:r>
              <a:rPr lang="en-GB" dirty="0"/>
              <a:t> </a:t>
            </a:r>
            <a:r>
              <a:rPr lang="en-GB" dirty="0" err="1"/>
              <a:t>hyn</a:t>
            </a:r>
            <a:r>
              <a:rPr lang="en-GB" dirty="0"/>
              <a:t> </a:t>
            </a:r>
            <a:r>
              <a:rPr lang="en-GB" dirty="0" err="1"/>
              <a:t>wedi'u</a:t>
            </a:r>
            <a:r>
              <a:rPr lang="en-GB" dirty="0"/>
              <a:t> </a:t>
            </a:r>
            <a:r>
              <a:rPr lang="en-GB" dirty="0" err="1"/>
              <a:t>cynllunio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gefnogi'r</a:t>
            </a:r>
            <a:r>
              <a:rPr lang="en-GB" dirty="0"/>
              <a:t> </a:t>
            </a:r>
            <a:r>
              <a:rPr lang="en-GB" dirty="0" err="1"/>
              <a:t>Rhwydwaith</a:t>
            </a:r>
            <a:r>
              <a:rPr lang="en-GB" dirty="0"/>
              <a:t> </a:t>
            </a:r>
            <a:r>
              <a:rPr lang="en-GB" dirty="0" err="1"/>
              <a:t>Cenedlaethol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helpu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feddwl</a:t>
            </a:r>
            <a:r>
              <a:rPr lang="en-GB" dirty="0"/>
              <a:t> am y math o </a:t>
            </a:r>
            <a:r>
              <a:rPr lang="en-GB" dirty="0" err="1"/>
              <a:t>adnoddau</a:t>
            </a:r>
            <a:r>
              <a:rPr lang="en-GB" dirty="0"/>
              <a:t> a </a:t>
            </a:r>
            <a:r>
              <a:rPr lang="en-GB" dirty="0" err="1"/>
              <a:t>fyddai'n</a:t>
            </a:r>
            <a:r>
              <a:rPr lang="en-GB" dirty="0"/>
              <a:t> </a:t>
            </a:r>
            <a:r>
              <a:rPr lang="en-GB" dirty="0" err="1"/>
              <a:t>addas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gyfer</a:t>
            </a:r>
            <a:r>
              <a:rPr lang="en-GB" dirty="0"/>
              <a:t> </a:t>
            </a:r>
            <a:r>
              <a:rPr lang="en-GB" dirty="0" err="1"/>
              <a:t>Cwricwlwm</a:t>
            </a:r>
            <a:r>
              <a:rPr lang="en-GB" dirty="0"/>
              <a:t> </a:t>
            </a:r>
            <a:r>
              <a:rPr lang="en-GB" dirty="0" err="1"/>
              <a:t>newydd</a:t>
            </a:r>
            <a:r>
              <a:rPr lang="en-GB" dirty="0"/>
              <a:t> Cymru. Felly, </a:t>
            </a:r>
            <a:r>
              <a:rPr lang="en-GB" dirty="0" err="1"/>
              <a:t>maen</a:t>
            </a:r>
            <a:r>
              <a:rPr lang="en-GB" dirty="0"/>
              <a:t> </a:t>
            </a:r>
            <a:r>
              <a:rPr lang="en-GB" dirty="0" err="1"/>
              <a:t>nhw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fod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helpu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ysgogi</a:t>
            </a:r>
            <a:r>
              <a:rPr lang="en-GB" dirty="0"/>
              <a:t> </a:t>
            </a:r>
            <a:r>
              <a:rPr lang="en-GB" dirty="0" err="1"/>
              <a:t>trafodaeth</a:t>
            </a:r>
            <a:r>
              <a:rPr lang="en-GB" dirty="0"/>
              <a:t>.</a:t>
            </a:r>
            <a:endParaRPr lang="en-GB" dirty="0" smtClean="0"/>
          </a:p>
          <a:p>
            <a:r>
              <a:rPr lang="en-GB" dirty="0" err="1"/>
              <a:t>Maen</a:t>
            </a:r>
            <a:r>
              <a:rPr lang="en-GB" dirty="0"/>
              <a:t> </a:t>
            </a:r>
            <a:r>
              <a:rPr lang="en-GB" dirty="0" err="1"/>
              <a:t>nhw'n</a:t>
            </a:r>
            <a:r>
              <a:rPr lang="en-GB" dirty="0"/>
              <a:t> </a:t>
            </a:r>
            <a:r>
              <a:rPr lang="en-GB" dirty="0" err="1"/>
              <a:t>edrych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sut</a:t>
            </a:r>
            <a:r>
              <a:rPr lang="en-GB" dirty="0"/>
              <a:t> y </a:t>
            </a:r>
            <a:r>
              <a:rPr lang="en-GB" dirty="0" err="1"/>
              <a:t>gallai</a:t>
            </a:r>
            <a:r>
              <a:rPr lang="en-GB" dirty="0"/>
              <a:t> </a:t>
            </a:r>
            <a:r>
              <a:rPr lang="en-GB" dirty="0" err="1"/>
              <a:t>fod</a:t>
            </a:r>
            <a:r>
              <a:rPr lang="en-GB" dirty="0"/>
              <a:t> </a:t>
            </a:r>
            <a:r>
              <a:rPr lang="en-GB" dirty="0" err="1"/>
              <a:t>angen</a:t>
            </a:r>
            <a:r>
              <a:rPr lang="en-GB" dirty="0"/>
              <a:t> </a:t>
            </a:r>
            <a:r>
              <a:rPr lang="en-GB" dirty="0" err="1"/>
              <a:t>i'r</a:t>
            </a:r>
            <a:r>
              <a:rPr lang="en-GB" dirty="0"/>
              <a:t> </a:t>
            </a:r>
            <a:r>
              <a:rPr lang="en-GB" dirty="0" err="1"/>
              <a:t>adnoddau</a:t>
            </a:r>
            <a:r>
              <a:rPr lang="en-GB" dirty="0"/>
              <a:t> </a:t>
            </a:r>
            <a:r>
              <a:rPr lang="en-GB" dirty="0" err="1"/>
              <a:t>a'r</a:t>
            </a:r>
            <a:r>
              <a:rPr lang="en-GB" dirty="0"/>
              <a:t> </a:t>
            </a:r>
            <a:r>
              <a:rPr lang="en-GB" dirty="0" err="1"/>
              <a:t>deunyddiau</a:t>
            </a:r>
            <a:r>
              <a:rPr lang="en-GB" dirty="0"/>
              <a:t> </a:t>
            </a:r>
            <a:r>
              <a:rPr lang="en-GB" dirty="0" err="1"/>
              <a:t>ategol</a:t>
            </a:r>
            <a:r>
              <a:rPr lang="en-GB" dirty="0"/>
              <a:t> </a:t>
            </a:r>
            <a:r>
              <a:rPr lang="en-GB" dirty="0" err="1"/>
              <a:t>ddatblygu</a:t>
            </a:r>
            <a:r>
              <a:rPr lang="en-GB" dirty="0"/>
              <a:t>, </a:t>
            </a:r>
            <a:r>
              <a:rPr lang="en-GB" dirty="0" err="1"/>
              <a:t>addasu</a:t>
            </a:r>
            <a:r>
              <a:rPr lang="en-GB" dirty="0"/>
              <a:t> a </a:t>
            </a:r>
            <a:r>
              <a:rPr lang="en-GB" dirty="0" err="1"/>
              <a:t>newid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gefnogi</a:t>
            </a:r>
            <a:r>
              <a:rPr lang="en-GB" dirty="0"/>
              <a:t> </a:t>
            </a:r>
            <a:r>
              <a:rPr lang="en-GB" dirty="0" err="1"/>
              <a:t>Cwricwlwm</a:t>
            </a:r>
            <a:r>
              <a:rPr lang="en-GB" dirty="0"/>
              <a:t> </a:t>
            </a:r>
            <a:r>
              <a:rPr lang="en-GB" dirty="0" smtClean="0"/>
              <a:t>Cymru. </a:t>
            </a:r>
          </a:p>
          <a:p>
            <a:r>
              <a:rPr lang="en-GB" dirty="0" err="1"/>
              <a:t>Maen</a:t>
            </a:r>
            <a:r>
              <a:rPr lang="en-GB" dirty="0"/>
              <a:t> </a:t>
            </a:r>
            <a:r>
              <a:rPr lang="en-GB" dirty="0" err="1"/>
              <a:t>nhw'n</a:t>
            </a:r>
            <a:r>
              <a:rPr lang="en-GB" dirty="0"/>
              <a:t> </a:t>
            </a:r>
            <a:r>
              <a:rPr lang="en-GB" dirty="0" err="1"/>
              <a:t>crynhoi</a:t>
            </a:r>
            <a:r>
              <a:rPr lang="en-GB" dirty="0"/>
              <a:t> </a:t>
            </a:r>
            <a:r>
              <a:rPr lang="en-GB" dirty="0" err="1"/>
              <a:t>adborth</a:t>
            </a:r>
            <a:r>
              <a:rPr lang="en-GB" dirty="0"/>
              <a:t> </a:t>
            </a:r>
            <a:r>
              <a:rPr lang="en-GB" dirty="0" err="1"/>
              <a:t>gan</a:t>
            </a:r>
            <a:r>
              <a:rPr lang="en-GB" dirty="0"/>
              <a:t> </a:t>
            </a:r>
            <a:r>
              <a:rPr lang="en-GB" dirty="0" err="1"/>
              <a:t>wahanol</a:t>
            </a:r>
            <a:r>
              <a:rPr lang="en-GB" dirty="0"/>
              <a:t> </a:t>
            </a:r>
            <a:r>
              <a:rPr lang="en-GB" dirty="0" err="1"/>
              <a:t>arbenigwyr</a:t>
            </a:r>
            <a:r>
              <a:rPr lang="en-GB" dirty="0"/>
              <a:t> a </a:t>
            </a:r>
            <a:r>
              <a:rPr lang="en-GB" dirty="0" err="1"/>
              <a:t>rhanddeiliaid</a:t>
            </a:r>
            <a:r>
              <a:rPr lang="en-GB" dirty="0"/>
              <a:t>. Felly, </a:t>
            </a:r>
            <a:r>
              <a:rPr lang="en-GB" dirty="0" err="1"/>
              <a:t>maen</a:t>
            </a:r>
            <a:r>
              <a:rPr lang="en-GB" dirty="0"/>
              <a:t> </a:t>
            </a:r>
            <a:r>
              <a:rPr lang="en-GB" dirty="0" err="1"/>
              <a:t>nhw'n</a:t>
            </a:r>
            <a:r>
              <a:rPr lang="en-GB" dirty="0"/>
              <a:t> </a:t>
            </a:r>
            <a:r>
              <a:rPr lang="en-GB" dirty="0" err="1"/>
              <a:t>dangos</a:t>
            </a:r>
            <a:r>
              <a:rPr lang="en-GB" dirty="0"/>
              <a:t> </a:t>
            </a:r>
            <a:r>
              <a:rPr lang="en-GB" dirty="0" err="1"/>
              <a:t>yr</a:t>
            </a:r>
            <a:r>
              <a:rPr lang="en-GB" dirty="0"/>
              <a:t> </a:t>
            </a:r>
            <a:r>
              <a:rPr lang="en-GB" dirty="0" err="1"/>
              <a:t>hyn</a:t>
            </a:r>
            <a:r>
              <a:rPr lang="en-GB" dirty="0"/>
              <a:t> y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pawb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feddwl</a:t>
            </a:r>
            <a:r>
              <a:rPr lang="en-GB" dirty="0"/>
              <a:t> </a:t>
            </a:r>
            <a:r>
              <a:rPr lang="en-GB" dirty="0" err="1"/>
              <a:t>a'i</a:t>
            </a:r>
            <a:r>
              <a:rPr lang="en-GB" dirty="0"/>
              <a:t> </a:t>
            </a:r>
            <a:r>
              <a:rPr lang="en-GB" dirty="0" err="1"/>
              <a:t>ystyried</a:t>
            </a:r>
            <a:r>
              <a:rPr lang="en-GB" dirty="0"/>
              <a:t>, </a:t>
            </a:r>
            <a:r>
              <a:rPr lang="en-GB" dirty="0" err="1"/>
              <a:t>heb</a:t>
            </a:r>
            <a:r>
              <a:rPr lang="en-GB" dirty="0"/>
              <a:t> </a:t>
            </a:r>
            <a:r>
              <a:rPr lang="en-GB" dirty="0" err="1"/>
              <a:t>fod</a:t>
            </a:r>
            <a:r>
              <a:rPr lang="en-GB" dirty="0"/>
              <a:t> </a:t>
            </a:r>
            <a:r>
              <a:rPr lang="en-GB" dirty="0" err="1"/>
              <a:t>hwnnw</a:t>
            </a:r>
            <a:r>
              <a:rPr lang="en-GB" dirty="0"/>
              <a:t> </a:t>
            </a:r>
            <a:r>
              <a:rPr lang="en-GB" dirty="0" err="1"/>
              <a:t>wedi'i</a:t>
            </a:r>
            <a:r>
              <a:rPr lang="en-GB" dirty="0"/>
              <a:t> </a:t>
            </a:r>
            <a:r>
              <a:rPr lang="en-GB" dirty="0" err="1"/>
              <a:t>sefydlu'n</a:t>
            </a:r>
            <a:r>
              <a:rPr lang="en-GB" dirty="0"/>
              <a:t> </a:t>
            </a:r>
            <a:r>
              <a:rPr lang="en-GB" dirty="0" err="1"/>
              <a:t>gadarn</a:t>
            </a:r>
            <a:r>
              <a:rPr lang="en-GB" dirty="0"/>
              <a:t> </a:t>
            </a:r>
            <a:r>
              <a:rPr lang="en-GB" dirty="0" err="1"/>
              <a:t>eto</a:t>
            </a:r>
            <a:r>
              <a:rPr lang="en-GB" dirty="0"/>
              <a:t>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579415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err="1"/>
              <a:t>Sut</a:t>
            </a:r>
            <a:r>
              <a:rPr lang="en-GB" b="1" dirty="0"/>
              <a:t> y </a:t>
            </a:r>
            <a:r>
              <a:rPr lang="en-GB" b="1" dirty="0" err="1"/>
              <a:t>gallai'r</a:t>
            </a:r>
            <a:r>
              <a:rPr lang="en-GB" b="1" dirty="0"/>
              <a:t> </a:t>
            </a:r>
            <a:r>
              <a:rPr lang="en-GB" b="1" dirty="0" err="1"/>
              <a:t>Cwricwlwm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</a:t>
            </a:r>
            <a:r>
              <a:rPr lang="en-GB" b="1" dirty="0" err="1"/>
              <a:t>Gymru</a:t>
            </a:r>
            <a:r>
              <a:rPr lang="en-GB" b="1" dirty="0"/>
              <a:t> </a:t>
            </a:r>
            <a:r>
              <a:rPr lang="en-GB" b="1" dirty="0" err="1"/>
              <a:t>newid</a:t>
            </a:r>
            <a:r>
              <a:rPr lang="en-GB" b="1" dirty="0"/>
              <a:t> </a:t>
            </a:r>
            <a:r>
              <a:rPr lang="en-GB" b="1" dirty="0" err="1"/>
              <a:t>yr</a:t>
            </a:r>
            <a:r>
              <a:rPr lang="en-GB" b="1" dirty="0"/>
              <a:t> </a:t>
            </a:r>
            <a:r>
              <a:rPr lang="en-GB" b="1" dirty="0" err="1"/>
              <a:t>hyn</a:t>
            </a:r>
            <a:r>
              <a:rPr lang="en-GB" b="1" dirty="0"/>
              <a:t> </a:t>
            </a:r>
            <a:r>
              <a:rPr lang="en-GB" b="1" dirty="0" err="1"/>
              <a:t>sydd</a:t>
            </a:r>
            <a:r>
              <a:rPr lang="en-GB" b="1" dirty="0"/>
              <a:t> </a:t>
            </a:r>
            <a:r>
              <a:rPr lang="en-GB" b="1" dirty="0" err="1"/>
              <a:t>ei</a:t>
            </a:r>
            <a:r>
              <a:rPr lang="en-GB" b="1" dirty="0"/>
              <a:t> </a:t>
            </a:r>
            <a:r>
              <a:rPr lang="en-GB" b="1" dirty="0" err="1"/>
              <a:t>angen</a:t>
            </a:r>
            <a:r>
              <a:rPr lang="en-GB" b="1" dirty="0"/>
              <a:t> </a:t>
            </a:r>
            <a:r>
              <a:rPr lang="en-GB" b="1" dirty="0" err="1"/>
              <a:t>arnom</a:t>
            </a:r>
            <a:r>
              <a:rPr lang="en-GB" b="1" dirty="0"/>
              <a:t> o ran </a:t>
            </a:r>
            <a:r>
              <a:rPr lang="en-GB" b="1" dirty="0" err="1"/>
              <a:t>adnoddau</a:t>
            </a:r>
            <a:r>
              <a:rPr lang="en-GB" b="1" dirty="0"/>
              <a:t> a </a:t>
            </a:r>
            <a:r>
              <a:rPr lang="en-GB" b="1" dirty="0" err="1"/>
              <a:t>deunyddiau</a:t>
            </a:r>
            <a:r>
              <a:rPr lang="en-GB" b="1" dirty="0"/>
              <a:t> </a:t>
            </a:r>
            <a:r>
              <a:rPr lang="en-GB" b="1" dirty="0" err="1"/>
              <a:t>ategol</a:t>
            </a:r>
            <a:r>
              <a:rPr lang="en-GB" b="1" dirty="0"/>
              <a:t>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/>
              <a:t>Gallai</a:t>
            </a:r>
            <a:r>
              <a:rPr lang="en-GB" dirty="0"/>
              <a:t> </a:t>
            </a:r>
            <a:r>
              <a:rPr lang="en-GB" dirty="0" err="1"/>
              <a:t>cyd-awduro</a:t>
            </a:r>
            <a:r>
              <a:rPr lang="en-GB" dirty="0"/>
              <a:t> ag </a:t>
            </a:r>
            <a:r>
              <a:rPr lang="en-GB" dirty="0" err="1"/>
              <a:t>ymarferwyr</a:t>
            </a:r>
            <a:r>
              <a:rPr lang="en-GB" dirty="0"/>
              <a:t> </a:t>
            </a:r>
            <a:r>
              <a:rPr lang="en-GB" dirty="0" err="1"/>
              <a:t>addysgu</a:t>
            </a:r>
            <a:r>
              <a:rPr lang="en-GB" dirty="0"/>
              <a:t> ac </a:t>
            </a:r>
            <a:r>
              <a:rPr lang="en-GB" dirty="0" err="1"/>
              <a:t>arbenigwyr</a:t>
            </a:r>
            <a:r>
              <a:rPr lang="en-GB" dirty="0"/>
              <a:t> </a:t>
            </a:r>
            <a:r>
              <a:rPr lang="en-GB" dirty="0" err="1"/>
              <a:t>eraill</a:t>
            </a:r>
            <a:r>
              <a:rPr lang="en-GB" dirty="0"/>
              <a:t> </a:t>
            </a:r>
            <a:r>
              <a:rPr lang="en-GB" dirty="0" err="1"/>
              <a:t>fod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sail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ddatblygu</a:t>
            </a:r>
            <a:r>
              <a:rPr lang="en-GB" dirty="0"/>
              <a:t> </a:t>
            </a:r>
            <a:r>
              <a:rPr lang="en-GB" dirty="0" err="1" smtClean="0"/>
              <a:t>adnoddau</a:t>
            </a:r>
            <a:endParaRPr lang="en-GB" dirty="0" smtClean="0"/>
          </a:p>
          <a:p>
            <a:pPr lvl="0"/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ddelfrydol</a:t>
            </a:r>
            <a:r>
              <a:rPr lang="en-GB" dirty="0"/>
              <a:t>, </a:t>
            </a:r>
            <a:r>
              <a:rPr lang="en-GB" dirty="0" err="1" smtClean="0"/>
              <a:t>dylai’r</a:t>
            </a:r>
            <a:r>
              <a:rPr lang="en-GB" dirty="0" smtClean="0"/>
              <a:t> </a:t>
            </a:r>
            <a:r>
              <a:rPr lang="en-GB" dirty="0" err="1"/>
              <a:t>adnoddau</a:t>
            </a:r>
            <a:r>
              <a:rPr lang="en-GB" dirty="0"/>
              <a:t> </a:t>
            </a:r>
            <a:r>
              <a:rPr lang="en-GB" dirty="0" err="1" smtClean="0"/>
              <a:t>a’r</a:t>
            </a:r>
            <a:r>
              <a:rPr lang="en-GB" dirty="0" smtClean="0"/>
              <a:t> </a:t>
            </a:r>
            <a:r>
              <a:rPr lang="en-GB" dirty="0" err="1" smtClean="0"/>
              <a:t>deunyddiau</a:t>
            </a:r>
            <a:r>
              <a:rPr lang="en-GB" dirty="0" smtClean="0"/>
              <a:t>:</a:t>
            </a:r>
            <a:endParaRPr lang="en-GB" dirty="0"/>
          </a:p>
          <a:p>
            <a:pPr lvl="1"/>
            <a:r>
              <a:rPr lang="en-GB" dirty="0" err="1" smtClean="0"/>
              <a:t>fod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unol</a:t>
            </a:r>
            <a:r>
              <a:rPr lang="en-GB" dirty="0" smtClean="0"/>
              <a:t> ac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hollol</a:t>
            </a:r>
            <a:r>
              <a:rPr lang="en-GB" dirty="0" smtClean="0"/>
              <a:t> </a:t>
            </a:r>
            <a:r>
              <a:rPr lang="en-GB" dirty="0" err="1" smtClean="0"/>
              <a:t>gyson</a:t>
            </a:r>
            <a:r>
              <a:rPr lang="en-GB" dirty="0" smtClean="0"/>
              <a:t> ag </a:t>
            </a:r>
            <a:r>
              <a:rPr lang="en-GB" dirty="0" err="1" smtClean="0"/>
              <a:t>egwyddorion</a:t>
            </a:r>
            <a:r>
              <a:rPr lang="en-GB" dirty="0" smtClean="0"/>
              <a:t> y </a:t>
            </a:r>
            <a:r>
              <a:rPr lang="en-GB" dirty="0" err="1" smtClean="0"/>
              <a:t>Cwricwlwm</a:t>
            </a:r>
            <a:r>
              <a:rPr lang="en-GB" dirty="0" smtClean="0"/>
              <a:t> </a:t>
            </a:r>
            <a:r>
              <a:rPr lang="en-GB" dirty="0" err="1" smtClean="0"/>
              <a:t>newydd</a:t>
            </a:r>
            <a:endParaRPr lang="en-GB" dirty="0"/>
          </a:p>
          <a:p>
            <a:pPr lvl="1"/>
            <a:r>
              <a:rPr lang="en-GB" dirty="0" err="1"/>
              <a:t>s</a:t>
            </a:r>
            <a:r>
              <a:rPr lang="en-GB" dirty="0" err="1" smtClean="0"/>
              <a:t>icrhau</a:t>
            </a:r>
            <a:r>
              <a:rPr lang="en-GB" dirty="0" smtClean="0"/>
              <a:t> bod </a:t>
            </a:r>
            <a:r>
              <a:rPr lang="en-GB" dirty="0" err="1" smtClean="0"/>
              <a:t>arweiniad</a:t>
            </a:r>
            <a:r>
              <a:rPr lang="en-GB" dirty="0" smtClean="0"/>
              <a:t> </a:t>
            </a:r>
            <a:r>
              <a:rPr lang="en-GB" dirty="0" err="1" smtClean="0"/>
              <a:t>clir</a:t>
            </a:r>
            <a:r>
              <a:rPr lang="en-GB" dirty="0" smtClean="0"/>
              <a:t> o ran y </a:t>
            </a:r>
            <a:r>
              <a:rPr lang="en-GB" dirty="0" err="1" smtClean="0"/>
              <a:t>pedwar</a:t>
            </a:r>
            <a:r>
              <a:rPr lang="en-GB" dirty="0" smtClean="0"/>
              <a:t> </a:t>
            </a:r>
            <a:r>
              <a:rPr lang="en-GB" dirty="0" err="1" smtClean="0"/>
              <a:t>diben</a:t>
            </a:r>
            <a:r>
              <a:rPr lang="en-GB" dirty="0" smtClean="0"/>
              <a:t> ac y </a:t>
            </a:r>
            <a:r>
              <a:rPr lang="en-GB" dirty="0" err="1" smtClean="0"/>
              <a:t>rhoddir</a:t>
            </a:r>
            <a:r>
              <a:rPr lang="en-GB" dirty="0" smtClean="0"/>
              <a:t> </a:t>
            </a:r>
            <a:r>
              <a:rPr lang="en-GB" dirty="0" err="1" smtClean="0"/>
              <a:t>digon</a:t>
            </a:r>
            <a:r>
              <a:rPr lang="en-GB" dirty="0" smtClean="0"/>
              <a:t> o </a:t>
            </a:r>
            <a:r>
              <a:rPr lang="en-GB" dirty="0" err="1" smtClean="0"/>
              <a:t>bwys</a:t>
            </a:r>
            <a:r>
              <a:rPr lang="en-GB" dirty="0" smtClean="0"/>
              <a:t> </a:t>
            </a:r>
            <a:r>
              <a:rPr lang="en-GB" dirty="0" err="1" smtClean="0"/>
              <a:t>arnynt</a:t>
            </a:r>
            <a:endParaRPr lang="en-GB" dirty="0"/>
          </a:p>
          <a:p>
            <a:pPr lvl="1"/>
            <a:r>
              <a:rPr lang="en-GB" dirty="0" err="1" smtClean="0"/>
              <a:t>ategu</a:t>
            </a:r>
            <a:r>
              <a:rPr lang="en-GB" dirty="0" smtClean="0"/>
              <a:t> </a:t>
            </a:r>
            <a:r>
              <a:rPr lang="en-GB" dirty="0" err="1" smtClean="0"/>
              <a:t>asesiadau</a:t>
            </a:r>
            <a:r>
              <a:rPr lang="en-GB" dirty="0" smtClean="0"/>
              <a:t> </a:t>
            </a:r>
            <a:r>
              <a:rPr lang="en-GB" dirty="0" err="1" smtClean="0"/>
              <a:t>sy’n</a:t>
            </a:r>
            <a:r>
              <a:rPr lang="en-GB" dirty="0" smtClean="0"/>
              <a:t> </a:t>
            </a:r>
            <a:r>
              <a:rPr lang="en-GB" dirty="0" err="1" smtClean="0"/>
              <a:t>cefnogi</a:t>
            </a:r>
            <a:r>
              <a:rPr lang="en-GB" dirty="0" smtClean="0"/>
              <a:t> </a:t>
            </a:r>
            <a:r>
              <a:rPr lang="en-GB" dirty="0" err="1" smtClean="0"/>
              <a:t>dysgwyr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wneud</a:t>
            </a:r>
            <a:r>
              <a:rPr lang="en-GB" dirty="0" smtClean="0"/>
              <a:t> </a:t>
            </a:r>
            <a:r>
              <a:rPr lang="en-GB" dirty="0" err="1" smtClean="0"/>
              <a:t>cynnydd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unol</a:t>
            </a:r>
            <a:r>
              <a:rPr lang="en-GB" dirty="0" smtClean="0"/>
              <a:t> ag </a:t>
            </a:r>
            <a:r>
              <a:rPr lang="en-GB" dirty="0" err="1" smtClean="0"/>
              <a:t>egwyddorion</a:t>
            </a:r>
            <a:r>
              <a:rPr lang="en-GB" dirty="0" smtClean="0"/>
              <a:t> y </a:t>
            </a:r>
            <a:r>
              <a:rPr lang="en-GB" dirty="0" err="1" smtClean="0"/>
              <a:t>Cwricwlwm</a:t>
            </a:r>
            <a:r>
              <a:rPr lang="en-GB" dirty="0" smtClean="0"/>
              <a:t> </a:t>
            </a:r>
            <a:r>
              <a:rPr lang="en-GB" dirty="0" err="1" smtClean="0"/>
              <a:t>newydd</a:t>
            </a:r>
            <a:endParaRPr lang="en-GB" dirty="0"/>
          </a:p>
          <a:p>
            <a:pPr lvl="0"/>
            <a:r>
              <a:rPr lang="en-GB" b="1" dirty="0" err="1" smtClean="0"/>
              <a:t>Sybsidiaredd</a:t>
            </a:r>
            <a:r>
              <a:rPr lang="en-GB" dirty="0"/>
              <a:t>: </a:t>
            </a:r>
            <a:r>
              <a:rPr lang="en-GB" dirty="0" err="1" smtClean="0"/>
              <a:t>Dylai’r</a:t>
            </a:r>
            <a:r>
              <a:rPr lang="en-GB" dirty="0" smtClean="0"/>
              <a:t> </a:t>
            </a:r>
            <a:r>
              <a:rPr lang="en-GB" dirty="0" err="1"/>
              <a:t>adnoddau</a:t>
            </a:r>
            <a:r>
              <a:rPr lang="en-GB" dirty="0"/>
              <a:t> </a:t>
            </a:r>
            <a:r>
              <a:rPr lang="en-GB" dirty="0" err="1"/>
              <a:t>gefnogi</a:t>
            </a:r>
            <a:r>
              <a:rPr lang="en-GB" dirty="0"/>
              <a:t> </a:t>
            </a:r>
            <a:r>
              <a:rPr lang="en-GB" dirty="0" err="1"/>
              <a:t>ysgolion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gynllunio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cwricwlwm</a:t>
            </a:r>
            <a:r>
              <a:rPr lang="en-GB" dirty="0"/>
              <a:t>, </a:t>
            </a:r>
            <a:r>
              <a:rPr lang="en-GB" dirty="0" err="1"/>
              <a:t>gan</a:t>
            </a:r>
            <a:r>
              <a:rPr lang="en-GB" dirty="0"/>
              <a:t> </a:t>
            </a:r>
            <a:r>
              <a:rPr lang="en-GB" dirty="0" err="1"/>
              <a:t>roi</a:t>
            </a:r>
            <a:r>
              <a:rPr lang="en-GB" dirty="0"/>
              <a:t> </a:t>
            </a:r>
            <a:r>
              <a:rPr lang="en-GB" dirty="0" err="1"/>
              <a:t>cymorth</a:t>
            </a:r>
            <a:r>
              <a:rPr lang="en-GB" dirty="0"/>
              <a:t>, </a:t>
            </a:r>
            <a:r>
              <a:rPr lang="en-GB" dirty="0" err="1"/>
              <a:t>syniadau</a:t>
            </a:r>
            <a:r>
              <a:rPr lang="en-GB" dirty="0"/>
              <a:t> a </a:t>
            </a:r>
            <a:r>
              <a:rPr lang="en-GB" dirty="0" err="1"/>
              <a:t>phosibiliadau</a:t>
            </a:r>
            <a:r>
              <a:rPr lang="en-GB" dirty="0"/>
              <a:t> a </a:t>
            </a:r>
            <a:r>
              <a:rPr lang="en-GB" dirty="0" err="1"/>
              <a:t>chyfleoedd</a:t>
            </a:r>
            <a:r>
              <a:rPr lang="en-GB" dirty="0"/>
              <a:t> </a:t>
            </a:r>
            <a:r>
              <a:rPr lang="en-GB" dirty="0" err="1"/>
              <a:t>iddynt</a:t>
            </a:r>
            <a:r>
              <a:rPr lang="en-GB" dirty="0"/>
              <a:t> </a:t>
            </a:r>
            <a:r>
              <a:rPr lang="en-GB" dirty="0" err="1"/>
              <a:t>ddatblygu'r</a:t>
            </a:r>
            <a:r>
              <a:rPr lang="en-GB" dirty="0"/>
              <a:t> </a:t>
            </a:r>
            <a:r>
              <a:rPr lang="en-GB" dirty="0" err="1"/>
              <a:t>cynnwys</a:t>
            </a:r>
            <a:r>
              <a:rPr lang="en-GB" dirty="0"/>
              <a:t>.</a:t>
            </a:r>
            <a:endParaRPr lang="en-GB" dirty="0"/>
          </a:p>
          <a:p>
            <a:pPr lvl="0"/>
            <a:r>
              <a:rPr lang="en-GB" b="1" dirty="0" err="1" smtClean="0"/>
              <a:t>Cynnydd</a:t>
            </a:r>
            <a:r>
              <a:rPr lang="en-GB" b="1" dirty="0" smtClean="0"/>
              <a:t>: </a:t>
            </a:r>
            <a:r>
              <a:rPr lang="en-GB" dirty="0" err="1"/>
              <a:t>Dylai'r</a:t>
            </a:r>
            <a:r>
              <a:rPr lang="en-GB" dirty="0"/>
              <a:t> </a:t>
            </a:r>
            <a:r>
              <a:rPr lang="en-GB" dirty="0" err="1"/>
              <a:t>adnoddau</a:t>
            </a:r>
            <a:r>
              <a:rPr lang="en-GB" dirty="0"/>
              <a:t> </a:t>
            </a:r>
            <a:r>
              <a:rPr lang="en-GB" dirty="0" err="1"/>
              <a:t>gefnogi</a:t>
            </a:r>
            <a:r>
              <a:rPr lang="en-GB" dirty="0"/>
              <a:t> </a:t>
            </a:r>
            <a:r>
              <a:rPr lang="en-GB" dirty="0" err="1"/>
              <a:t>ymarferwyr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ddatblygu</a:t>
            </a:r>
            <a:r>
              <a:rPr lang="en-GB" dirty="0"/>
              <a:t> proses o </a:t>
            </a:r>
            <a:r>
              <a:rPr lang="en-GB" dirty="0" err="1"/>
              <a:t>ddysgu</a:t>
            </a:r>
            <a:r>
              <a:rPr lang="en-GB" dirty="0"/>
              <a:t> </a:t>
            </a:r>
            <a:r>
              <a:rPr lang="en-GB" dirty="0" err="1"/>
              <a:t>sy'n</a:t>
            </a:r>
            <a:r>
              <a:rPr lang="en-GB" dirty="0"/>
              <a:t> </a:t>
            </a:r>
            <a:r>
              <a:rPr lang="en-GB" dirty="0" err="1"/>
              <a:t>galluogi</a:t>
            </a:r>
            <a:r>
              <a:rPr lang="en-GB" dirty="0"/>
              <a:t> </a:t>
            </a:r>
            <a:r>
              <a:rPr lang="en-GB" dirty="0" err="1"/>
              <a:t>dysgwyr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wneud</a:t>
            </a:r>
            <a:r>
              <a:rPr lang="en-GB" dirty="0"/>
              <a:t> </a:t>
            </a:r>
            <a:r>
              <a:rPr lang="en-GB" dirty="0" err="1"/>
              <a:t>cynnydd</a:t>
            </a:r>
            <a:r>
              <a:rPr lang="en-GB" dirty="0"/>
              <a:t>, </a:t>
            </a:r>
            <a:r>
              <a:rPr lang="en-GB" dirty="0" err="1"/>
              <a:t>gan</a:t>
            </a:r>
            <a:r>
              <a:rPr lang="en-GB" dirty="0"/>
              <a:t> </a:t>
            </a:r>
            <a:r>
              <a:rPr lang="en-GB" dirty="0" err="1"/>
              <a:t>ddefnyddio</a:t>
            </a:r>
            <a:r>
              <a:rPr lang="en-GB" dirty="0"/>
              <a:t> </a:t>
            </a:r>
            <a:r>
              <a:rPr lang="en-GB" dirty="0" err="1"/>
              <a:t>egwyddorion</a:t>
            </a:r>
            <a:r>
              <a:rPr lang="en-GB" dirty="0"/>
              <a:t> </a:t>
            </a:r>
            <a:r>
              <a:rPr lang="en-GB" dirty="0" err="1"/>
              <a:t>cynnydd</a:t>
            </a:r>
            <a:r>
              <a:rPr lang="en-GB" dirty="0"/>
              <a:t> </a:t>
            </a:r>
            <a:r>
              <a:rPr lang="en-GB" dirty="0" smtClean="0"/>
              <a:t>a </a:t>
            </a:r>
            <a:r>
              <a:rPr lang="en-GB" dirty="0" err="1"/>
              <a:t>disgrifiadau</a:t>
            </a:r>
            <a:r>
              <a:rPr lang="en-GB" dirty="0"/>
              <a:t> </a:t>
            </a:r>
            <a:r>
              <a:rPr lang="en-GB" dirty="0" err="1"/>
              <a:t>dysgu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brofi</a:t>
            </a:r>
            <a:r>
              <a:rPr lang="en-GB" dirty="0"/>
              <a:t> a </a:t>
            </a:r>
            <a:r>
              <a:rPr lang="en-GB" dirty="0" err="1"/>
              <a:t>yw'r</a:t>
            </a:r>
            <a:r>
              <a:rPr lang="en-GB" dirty="0"/>
              <a:t> </a:t>
            </a:r>
            <a:r>
              <a:rPr lang="en-GB" dirty="0" err="1"/>
              <a:t>cynnydd</a:t>
            </a:r>
            <a:r>
              <a:rPr lang="en-GB" dirty="0"/>
              <a:t> </a:t>
            </a:r>
            <a:r>
              <a:rPr lang="en-GB" dirty="0" err="1"/>
              <a:t>hwnnw'n</a:t>
            </a:r>
            <a:r>
              <a:rPr lang="en-GB" dirty="0"/>
              <a:t> </a:t>
            </a:r>
            <a:r>
              <a:rPr lang="en-GB" dirty="0" err="1"/>
              <a:t>briodol</a:t>
            </a:r>
            <a:r>
              <a:rPr lang="en-GB" dirty="0"/>
              <a:t>. Ni </a:t>
            </a:r>
            <a:r>
              <a:rPr lang="en-GB" dirty="0" err="1"/>
              <a:t>ddylai'r</a:t>
            </a:r>
            <a:r>
              <a:rPr lang="en-GB" dirty="0"/>
              <a:t> </a:t>
            </a:r>
            <a:r>
              <a:rPr lang="en-GB" dirty="0" err="1"/>
              <a:t>adnoddau</a:t>
            </a:r>
            <a:r>
              <a:rPr lang="en-GB" dirty="0"/>
              <a:t> </a:t>
            </a:r>
            <a:r>
              <a:rPr lang="en-GB" dirty="0" err="1"/>
              <a:t>geisio</a:t>
            </a:r>
            <a:r>
              <a:rPr lang="en-GB" dirty="0"/>
              <a:t> </a:t>
            </a:r>
            <a:r>
              <a:rPr lang="en-GB" dirty="0" err="1"/>
              <a:t>lleihau</a:t>
            </a:r>
            <a:r>
              <a:rPr lang="en-GB" dirty="0"/>
              <a:t> </a:t>
            </a:r>
            <a:r>
              <a:rPr lang="en-GB" dirty="0" err="1"/>
              <a:t>disgrifiadau</a:t>
            </a:r>
            <a:r>
              <a:rPr lang="en-GB" dirty="0"/>
              <a:t> </a:t>
            </a:r>
            <a:r>
              <a:rPr lang="en-GB" dirty="0" err="1"/>
              <a:t>dysgu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restr</a:t>
            </a:r>
            <a:r>
              <a:rPr lang="en-GB" dirty="0"/>
              <a:t> o </a:t>
            </a:r>
            <a:r>
              <a:rPr lang="en-GB" dirty="0" err="1"/>
              <a:t>weithgareddau</a:t>
            </a:r>
            <a:r>
              <a:rPr lang="en-GB" dirty="0"/>
              <a:t>.</a:t>
            </a:r>
            <a:endParaRPr lang="en-GB" dirty="0"/>
          </a:p>
          <a:p>
            <a:pPr lvl="0"/>
            <a:r>
              <a:rPr lang="en-GB" dirty="0" smtClean="0"/>
              <a:t>Mae </a:t>
            </a:r>
            <a:r>
              <a:rPr lang="en-GB" dirty="0" err="1" smtClean="0"/>
              <a:t>sicrhau</a:t>
            </a:r>
            <a:r>
              <a:rPr lang="en-GB" dirty="0" smtClean="0"/>
              <a:t> </a:t>
            </a:r>
            <a:r>
              <a:rPr lang="en-GB" dirty="0" err="1" smtClean="0"/>
              <a:t>ansawdd</a:t>
            </a:r>
            <a:r>
              <a:rPr lang="en-GB" dirty="0" smtClean="0"/>
              <a:t> </a:t>
            </a:r>
            <a:r>
              <a:rPr lang="en-GB" dirty="0" err="1" smtClean="0"/>
              <a:t>adnoddau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debygol</a:t>
            </a:r>
            <a:r>
              <a:rPr lang="en-GB" dirty="0" smtClean="0"/>
              <a:t> o </a:t>
            </a:r>
            <a:r>
              <a:rPr lang="en-GB" dirty="0" err="1" smtClean="0"/>
              <a:t>fod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hollbwysig</a:t>
            </a:r>
            <a:r>
              <a:rPr lang="en-GB" dirty="0" smtClean="0"/>
              <a:t>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0467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Beth </a:t>
            </a:r>
            <a:r>
              <a:rPr lang="en-GB" b="1" dirty="0" err="1"/>
              <a:t>allai</a:t>
            </a:r>
            <a:r>
              <a:rPr lang="en-GB" b="1" dirty="0"/>
              <a:t> </a:t>
            </a:r>
            <a:r>
              <a:rPr lang="en-GB" b="1" dirty="0" err="1"/>
              <a:t>fod</a:t>
            </a:r>
            <a:r>
              <a:rPr lang="en-GB" b="1" dirty="0"/>
              <a:t> </a:t>
            </a:r>
            <a:r>
              <a:rPr lang="en-GB" b="1" dirty="0" err="1"/>
              <a:t>angen</a:t>
            </a:r>
            <a:r>
              <a:rPr lang="en-GB" b="1" dirty="0"/>
              <a:t> </a:t>
            </a:r>
            <a:r>
              <a:rPr lang="en-GB" b="1" dirty="0" err="1" smtClean="0"/>
              <a:t>i’r</a:t>
            </a:r>
            <a:r>
              <a:rPr lang="en-GB" b="1" dirty="0" smtClean="0"/>
              <a:t> </a:t>
            </a:r>
            <a:r>
              <a:rPr lang="en-GB" b="1" dirty="0" err="1" smtClean="0"/>
              <a:t>adnoddau</a:t>
            </a:r>
            <a:r>
              <a:rPr lang="en-GB" b="1" dirty="0" smtClean="0"/>
              <a:t> </a:t>
            </a:r>
            <a:r>
              <a:rPr lang="en-GB" b="1" dirty="0" err="1" smtClean="0"/>
              <a:t>ei</a:t>
            </a:r>
            <a:r>
              <a:rPr lang="en-GB" b="1" dirty="0" smtClean="0"/>
              <a:t> </a:t>
            </a:r>
            <a:r>
              <a:rPr lang="en-GB" b="1" dirty="0" err="1" smtClean="0"/>
              <a:t>wneud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gefnogi</a:t>
            </a:r>
            <a:r>
              <a:rPr lang="en-GB" b="1" dirty="0" smtClean="0"/>
              <a:t> </a:t>
            </a:r>
            <a:r>
              <a:rPr lang="en-GB" b="1" dirty="0" err="1"/>
              <a:t>Cwricwlwm</a:t>
            </a:r>
            <a:r>
              <a:rPr lang="en-GB" b="1" dirty="0"/>
              <a:t> Cymru?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710" y="1914835"/>
            <a:ext cx="10870580" cy="4697838"/>
          </a:xfrm>
        </p:spPr>
        <p:txBody>
          <a:bodyPr>
            <a:normAutofit fontScale="47500" lnSpcReduction="20000"/>
          </a:bodyPr>
          <a:lstStyle/>
          <a:p>
            <a:pPr marL="360000" lvl="0" indent="-360000">
              <a:buFont typeface="+mj-lt"/>
              <a:buAutoNum type="arabicPeriod"/>
            </a:pPr>
            <a:r>
              <a:rPr lang="en-GB" dirty="0" err="1"/>
              <a:t>Dylai'r</a:t>
            </a:r>
            <a:r>
              <a:rPr lang="en-GB" dirty="0"/>
              <a:t> </a:t>
            </a:r>
            <a:r>
              <a:rPr lang="en-GB" dirty="0" err="1"/>
              <a:t>adnoddau</a:t>
            </a:r>
            <a:r>
              <a:rPr lang="en-GB" dirty="0"/>
              <a:t>/</a:t>
            </a:r>
            <a:r>
              <a:rPr lang="en-GB" dirty="0" err="1"/>
              <a:t>deunyddiau</a:t>
            </a:r>
            <a:r>
              <a:rPr lang="en-GB" dirty="0"/>
              <a:t> </a:t>
            </a:r>
            <a:r>
              <a:rPr lang="en-GB" dirty="0" err="1"/>
              <a:t>sicrhau</a:t>
            </a:r>
            <a:r>
              <a:rPr lang="en-GB" dirty="0"/>
              <a:t> </a:t>
            </a:r>
            <a:r>
              <a:rPr lang="en-GB" b="1" dirty="0"/>
              <a:t>bod </a:t>
            </a:r>
            <a:r>
              <a:rPr lang="en-GB" b="1" dirty="0" err="1"/>
              <a:t>pwrpas</a:t>
            </a:r>
            <a:r>
              <a:rPr lang="en-GB" b="1" dirty="0"/>
              <a:t> </a:t>
            </a:r>
            <a:r>
              <a:rPr lang="en-GB" b="1" dirty="0" err="1"/>
              <a:t>clir</a:t>
            </a:r>
            <a:r>
              <a:rPr lang="en-GB" b="1" dirty="0"/>
              <a:t> </a:t>
            </a:r>
            <a:r>
              <a:rPr lang="en-GB" b="1" dirty="0" err="1"/>
              <a:t>iawn</a:t>
            </a:r>
            <a:r>
              <a:rPr lang="en-GB" b="1" dirty="0"/>
              <a:t> </a:t>
            </a:r>
            <a:r>
              <a:rPr lang="en-GB" b="1" dirty="0" err="1"/>
              <a:t>ar</a:t>
            </a:r>
            <a:r>
              <a:rPr lang="en-GB" b="1" dirty="0"/>
              <a:t> </a:t>
            </a:r>
            <a:r>
              <a:rPr lang="en-GB" b="1" dirty="0" err="1"/>
              <a:t>gyfer</a:t>
            </a:r>
            <a:r>
              <a:rPr lang="en-GB" b="1" dirty="0"/>
              <a:t>  y </a:t>
            </a:r>
            <a:r>
              <a:rPr lang="en-GB" b="1" dirty="0" err="1"/>
              <a:t>dysgu</a:t>
            </a:r>
            <a:r>
              <a:rPr lang="en-GB" b="1" dirty="0"/>
              <a:t> </a:t>
            </a:r>
            <a:r>
              <a:rPr lang="en-GB" b="1" dirty="0" err="1"/>
              <a:t>ym</a:t>
            </a:r>
            <a:r>
              <a:rPr lang="en-GB" b="1" dirty="0"/>
              <a:t> </a:t>
            </a:r>
            <a:r>
              <a:rPr lang="en-GB" b="1" dirty="0" err="1"/>
              <a:t>mhob</a:t>
            </a:r>
            <a:r>
              <a:rPr lang="en-GB" b="1" dirty="0"/>
              <a:t> </a:t>
            </a:r>
            <a:r>
              <a:rPr lang="en-GB" b="1" dirty="0" err="1" smtClean="0"/>
              <a:t>maes</a:t>
            </a:r>
            <a:r>
              <a:rPr lang="en-GB" dirty="0"/>
              <a:t>. Mae </a:t>
            </a:r>
            <a:r>
              <a:rPr lang="en-GB" dirty="0" err="1"/>
              <a:t>angen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ddeilliant</a:t>
            </a:r>
            <a:r>
              <a:rPr lang="en-GB" dirty="0"/>
              <a:t> y </a:t>
            </a:r>
            <a:r>
              <a:rPr lang="en-GB" dirty="0" err="1"/>
              <a:t>dysgu</a:t>
            </a:r>
            <a:r>
              <a:rPr lang="en-GB" dirty="0"/>
              <a:t> </a:t>
            </a:r>
            <a:r>
              <a:rPr lang="en-GB" dirty="0" err="1"/>
              <a:t>alluogi</a:t>
            </a:r>
            <a:r>
              <a:rPr lang="en-GB" dirty="0"/>
              <a:t> </a:t>
            </a:r>
            <a:r>
              <a:rPr lang="en-GB" dirty="0" err="1"/>
              <a:t>dysgwyr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ddatblygu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y </a:t>
            </a:r>
            <a:r>
              <a:rPr lang="en-GB" dirty="0" err="1"/>
              <a:t>ffordd</a:t>
            </a:r>
            <a:r>
              <a:rPr lang="en-GB" dirty="0"/>
              <a:t> a </a:t>
            </a:r>
            <a:r>
              <a:rPr lang="en-GB" dirty="0" err="1"/>
              <a:t>ddisgrifir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y </a:t>
            </a:r>
            <a:r>
              <a:rPr lang="en-GB" dirty="0" err="1"/>
              <a:t>pedwar</a:t>
            </a:r>
            <a:r>
              <a:rPr lang="en-GB" dirty="0"/>
              <a:t> </a:t>
            </a:r>
            <a:r>
              <a:rPr lang="en-GB" dirty="0" err="1"/>
              <a:t>diben</a:t>
            </a:r>
            <a:r>
              <a:rPr lang="en-GB" dirty="0"/>
              <a:t>. </a:t>
            </a:r>
            <a:r>
              <a:rPr lang="en-GB" dirty="0" err="1"/>
              <a:t>Dylai</a:t>
            </a:r>
            <a:r>
              <a:rPr lang="en-GB" dirty="0"/>
              <a:t> </a:t>
            </a:r>
            <a:r>
              <a:rPr lang="en-GB" dirty="0" err="1"/>
              <a:t>adnoddau</a:t>
            </a:r>
            <a:r>
              <a:rPr lang="en-GB" dirty="0"/>
              <a:t> </a:t>
            </a:r>
            <a:r>
              <a:rPr lang="en-GB" dirty="0" err="1" smtClean="0"/>
              <a:t>ystyried</a:t>
            </a:r>
            <a:r>
              <a:rPr lang="en-GB" dirty="0" smtClean="0"/>
              <a:t>:</a:t>
            </a:r>
            <a:endParaRPr lang="en-GB" sz="1800" dirty="0"/>
          </a:p>
          <a:p>
            <a:pPr lvl="1"/>
            <a:r>
              <a:rPr lang="en-GB" dirty="0" smtClean="0"/>
              <a:t>Beth </a:t>
            </a:r>
            <a:r>
              <a:rPr lang="en-GB" dirty="0" err="1" smtClean="0"/>
              <a:t>yw</a:t>
            </a:r>
            <a:r>
              <a:rPr lang="en-GB" dirty="0" smtClean="0"/>
              <a:t> </a:t>
            </a:r>
            <a:r>
              <a:rPr lang="en-GB" dirty="0" err="1" smtClean="0"/>
              <a:t>diben</a:t>
            </a:r>
            <a:r>
              <a:rPr lang="en-GB" dirty="0" smtClean="0"/>
              <a:t> y </a:t>
            </a:r>
            <a:r>
              <a:rPr lang="en-GB" dirty="0" err="1" smtClean="0"/>
              <a:t>dysgu</a:t>
            </a:r>
            <a:r>
              <a:rPr lang="en-GB" dirty="0" smtClean="0"/>
              <a:t> </a:t>
            </a:r>
            <a:r>
              <a:rPr lang="en-GB" dirty="0" err="1" smtClean="0"/>
              <a:t>sydd</a:t>
            </a:r>
            <a:r>
              <a:rPr lang="en-GB" dirty="0" smtClean="0"/>
              <a:t> </a:t>
            </a:r>
            <a:r>
              <a:rPr lang="en-GB" dirty="0" err="1" smtClean="0"/>
              <a:t>wrth</a:t>
            </a:r>
            <a:r>
              <a:rPr lang="en-GB" dirty="0" smtClean="0"/>
              <a:t> </a:t>
            </a:r>
            <a:r>
              <a:rPr lang="en-GB" dirty="0" err="1" smtClean="0"/>
              <a:t>wraidd</a:t>
            </a:r>
            <a:r>
              <a:rPr lang="en-GB" dirty="0" smtClean="0"/>
              <a:t> </a:t>
            </a:r>
            <a:r>
              <a:rPr lang="en-GB" dirty="0" err="1" smtClean="0"/>
              <a:t>eich</a:t>
            </a:r>
            <a:r>
              <a:rPr lang="en-GB" dirty="0" smtClean="0"/>
              <a:t> </a:t>
            </a:r>
            <a:r>
              <a:rPr lang="en-GB" dirty="0" err="1" smtClean="0"/>
              <a:t>adnodd</a:t>
            </a:r>
            <a:r>
              <a:rPr lang="en-GB" dirty="0" smtClean="0"/>
              <a:t>? </a:t>
            </a:r>
            <a:r>
              <a:rPr lang="en-GB" dirty="0" smtClean="0"/>
              <a:t>Pam y </a:t>
            </a:r>
            <a:r>
              <a:rPr lang="en-GB" dirty="0" err="1" smtClean="0"/>
              <a:t>mae’r</a:t>
            </a:r>
            <a:r>
              <a:rPr lang="en-GB" dirty="0" smtClean="0"/>
              <a:t> </a:t>
            </a:r>
            <a:r>
              <a:rPr lang="en-GB" dirty="0" err="1" smtClean="0"/>
              <a:t>diben</a:t>
            </a:r>
            <a:r>
              <a:rPr lang="en-GB" dirty="0" smtClean="0"/>
              <a:t> </a:t>
            </a:r>
            <a:r>
              <a:rPr lang="en-GB" dirty="0" err="1" smtClean="0"/>
              <a:t>hwnnw’n</a:t>
            </a:r>
            <a:r>
              <a:rPr lang="en-GB" dirty="0" smtClean="0"/>
              <a:t> </a:t>
            </a:r>
            <a:r>
              <a:rPr lang="en-GB" dirty="0" err="1" smtClean="0"/>
              <a:t>bwysig</a:t>
            </a:r>
            <a:r>
              <a:rPr lang="en-GB" dirty="0" smtClean="0"/>
              <a:t>?</a:t>
            </a:r>
            <a:endParaRPr lang="en-GB" sz="1600" dirty="0"/>
          </a:p>
          <a:p>
            <a:pPr lvl="1"/>
            <a:r>
              <a:rPr lang="en-GB" dirty="0" err="1"/>
              <a:t>Sut</a:t>
            </a:r>
            <a:r>
              <a:rPr lang="en-GB" dirty="0"/>
              <a:t> y </a:t>
            </a:r>
            <a:r>
              <a:rPr lang="en-GB" dirty="0" err="1"/>
              <a:t>bydd</a:t>
            </a:r>
            <a:r>
              <a:rPr lang="en-GB" dirty="0"/>
              <a:t>/y gall </a:t>
            </a:r>
            <a:r>
              <a:rPr lang="en-GB" dirty="0" err="1"/>
              <a:t>hyn</a:t>
            </a:r>
            <a:r>
              <a:rPr lang="en-GB" dirty="0"/>
              <a:t> </a:t>
            </a:r>
            <a:r>
              <a:rPr lang="en-GB" dirty="0" err="1"/>
              <a:t>alluogi</a:t>
            </a:r>
            <a:r>
              <a:rPr lang="en-GB" dirty="0"/>
              <a:t> </a:t>
            </a:r>
            <a:r>
              <a:rPr lang="en-GB" dirty="0" err="1"/>
              <a:t>dysgwyr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wireddu'r</a:t>
            </a:r>
            <a:r>
              <a:rPr lang="en-GB" dirty="0"/>
              <a:t> </a:t>
            </a:r>
            <a:r>
              <a:rPr lang="en-GB" dirty="0" err="1"/>
              <a:t>pedwar</a:t>
            </a:r>
            <a:r>
              <a:rPr lang="en-GB" dirty="0"/>
              <a:t> </a:t>
            </a:r>
            <a:r>
              <a:rPr lang="en-GB" dirty="0" err="1"/>
              <a:t>diben</a:t>
            </a:r>
            <a:r>
              <a:rPr lang="en-GB" dirty="0"/>
              <a:t>? </a:t>
            </a:r>
            <a:r>
              <a:rPr lang="en-GB" dirty="0" err="1"/>
              <a:t>Sut</a:t>
            </a:r>
            <a:r>
              <a:rPr lang="en-GB" dirty="0"/>
              <a:t> y </a:t>
            </a:r>
            <a:r>
              <a:rPr lang="en-GB" dirty="0" err="1"/>
              <a:t>gallai</a:t>
            </a:r>
            <a:r>
              <a:rPr lang="en-GB" dirty="0"/>
              <a:t> </a:t>
            </a:r>
            <a:r>
              <a:rPr lang="en-GB" dirty="0" err="1"/>
              <a:t>alluogi</a:t>
            </a:r>
            <a:r>
              <a:rPr lang="en-GB" dirty="0"/>
              <a:t> </a:t>
            </a:r>
            <a:r>
              <a:rPr lang="en-GB" dirty="0" err="1"/>
              <a:t>i'r</a:t>
            </a:r>
            <a:r>
              <a:rPr lang="en-GB" dirty="0"/>
              <a:t> </a:t>
            </a:r>
            <a:r>
              <a:rPr lang="en-GB" dirty="0" err="1"/>
              <a:t>sgiliau</a:t>
            </a:r>
            <a:r>
              <a:rPr lang="en-GB" dirty="0"/>
              <a:t> </a:t>
            </a:r>
            <a:r>
              <a:rPr lang="en-GB" dirty="0" err="1"/>
              <a:t>annatod</a:t>
            </a:r>
            <a:r>
              <a:rPr lang="en-GB" dirty="0"/>
              <a:t> </a:t>
            </a:r>
            <a:r>
              <a:rPr lang="en-GB" dirty="0" err="1"/>
              <a:t>gael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datblygu</a:t>
            </a:r>
            <a:r>
              <a:rPr lang="en-GB" dirty="0"/>
              <a:t>?</a:t>
            </a:r>
            <a:endParaRPr lang="en-GB" sz="1600" dirty="0"/>
          </a:p>
          <a:p>
            <a:pPr lvl="1"/>
            <a:r>
              <a:rPr lang="en-GB" dirty="0" err="1"/>
              <a:t>Sut</a:t>
            </a:r>
            <a:r>
              <a:rPr lang="en-GB" dirty="0"/>
              <a:t> y </a:t>
            </a:r>
            <a:r>
              <a:rPr lang="en-GB" dirty="0" err="1"/>
              <a:t>gallai</a:t>
            </a:r>
            <a:r>
              <a:rPr lang="en-GB" dirty="0"/>
              <a:t> </a:t>
            </a:r>
            <a:r>
              <a:rPr lang="en-GB" dirty="0" err="1"/>
              <a:t>diben</a:t>
            </a:r>
            <a:r>
              <a:rPr lang="en-GB" dirty="0"/>
              <a:t> </a:t>
            </a:r>
            <a:r>
              <a:rPr lang="en-GB" dirty="0" err="1"/>
              <a:t>yr</a:t>
            </a:r>
            <a:r>
              <a:rPr lang="en-GB" dirty="0"/>
              <a:t> </a:t>
            </a:r>
            <a:r>
              <a:rPr lang="en-GB" dirty="0" err="1"/>
              <a:t>adnodd</a:t>
            </a:r>
            <a:r>
              <a:rPr lang="en-GB" dirty="0"/>
              <a:t> </a:t>
            </a:r>
            <a:r>
              <a:rPr lang="en-GB" dirty="0" err="1"/>
              <a:t>hwn</a:t>
            </a:r>
            <a:r>
              <a:rPr lang="en-GB" dirty="0"/>
              <a:t> </a:t>
            </a:r>
            <a:r>
              <a:rPr lang="en-GB" dirty="0" err="1"/>
              <a:t>gysylltu</a:t>
            </a:r>
            <a:r>
              <a:rPr lang="en-GB" dirty="0"/>
              <a:t> ag </a:t>
            </a:r>
            <a:r>
              <a:rPr lang="en-GB" dirty="0" err="1"/>
              <a:t>agweddau</a:t>
            </a:r>
            <a:r>
              <a:rPr lang="en-GB" dirty="0"/>
              <a:t> </a:t>
            </a:r>
            <a:r>
              <a:rPr lang="en-GB" dirty="0" err="1"/>
              <a:t>blaenoriaethol</a:t>
            </a:r>
            <a:r>
              <a:rPr lang="en-GB" dirty="0"/>
              <a:t> </a:t>
            </a:r>
            <a:r>
              <a:rPr lang="en-GB" dirty="0" err="1"/>
              <a:t>eraill</a:t>
            </a:r>
            <a:r>
              <a:rPr lang="en-GB" dirty="0"/>
              <a:t>? </a:t>
            </a:r>
            <a:endParaRPr lang="en-GB" sz="1600" dirty="0"/>
          </a:p>
          <a:p>
            <a:pPr marL="360000" indent="-360000">
              <a:buFont typeface="+mj-lt"/>
              <a:buAutoNum type="arabicPeriod"/>
            </a:pPr>
            <a:r>
              <a:rPr lang="en-GB" dirty="0" err="1"/>
              <a:t>Dylai</a:t>
            </a:r>
            <a:r>
              <a:rPr lang="en-GB" dirty="0"/>
              <a:t> </a:t>
            </a:r>
            <a:r>
              <a:rPr lang="en-GB" dirty="0" err="1"/>
              <a:t>adnoddau</a:t>
            </a:r>
            <a:r>
              <a:rPr lang="en-GB" dirty="0"/>
              <a:t> </a:t>
            </a:r>
            <a:r>
              <a:rPr lang="en-GB" dirty="0" err="1"/>
              <a:t>gefnogi</a:t>
            </a:r>
            <a:r>
              <a:rPr lang="en-GB" dirty="0"/>
              <a:t> </a:t>
            </a:r>
            <a:r>
              <a:rPr lang="en-GB" dirty="0" err="1"/>
              <a:t>ymarferwyr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ddeall</a:t>
            </a:r>
            <a:r>
              <a:rPr lang="en-GB" dirty="0"/>
              <a:t> a </a:t>
            </a:r>
            <a:r>
              <a:rPr lang="en-GB" dirty="0" err="1"/>
              <a:t>galluogi</a:t>
            </a:r>
            <a:r>
              <a:rPr lang="en-GB" dirty="0"/>
              <a:t> </a:t>
            </a:r>
            <a:r>
              <a:rPr lang="en-GB" dirty="0" err="1"/>
              <a:t>dysgwyr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b="1" dirty="0" err="1"/>
              <a:t>wneud</a:t>
            </a:r>
            <a:r>
              <a:rPr lang="en-GB" b="1" dirty="0"/>
              <a:t> </a:t>
            </a:r>
            <a:r>
              <a:rPr lang="en-GB" b="1" dirty="0" err="1"/>
              <a:t>cynnydd</a:t>
            </a:r>
            <a:r>
              <a:rPr lang="en-GB" b="1" dirty="0"/>
              <a:t> </a:t>
            </a:r>
            <a:r>
              <a:rPr lang="en-GB" dirty="0"/>
              <a:t>(</a:t>
            </a:r>
            <a:r>
              <a:rPr lang="en-GB" dirty="0" err="1"/>
              <a:t>fel</a:t>
            </a:r>
            <a:r>
              <a:rPr lang="en-GB" dirty="0"/>
              <a:t> y </a:t>
            </a:r>
            <a:r>
              <a:rPr lang="en-GB" dirty="0" err="1"/>
              <a:t>disgrifir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 smtClean="0"/>
              <a:t>egwyddorion</a:t>
            </a:r>
            <a:r>
              <a:rPr lang="en-GB" dirty="0" smtClean="0"/>
              <a:t> </a:t>
            </a:r>
            <a:r>
              <a:rPr lang="en-GB" dirty="0" err="1"/>
              <a:t>cynnydd</a:t>
            </a:r>
            <a:r>
              <a:rPr lang="en-GB" dirty="0"/>
              <a:t>; </a:t>
            </a:r>
            <a:r>
              <a:rPr lang="en-GB" dirty="0" err="1" smtClean="0"/>
              <a:t>mae</a:t>
            </a:r>
            <a:r>
              <a:rPr lang="en-GB" dirty="0" smtClean="0"/>
              <a:t> </a:t>
            </a:r>
            <a:r>
              <a:rPr lang="en-GB" dirty="0" err="1"/>
              <a:t>disgrifiadau</a:t>
            </a:r>
            <a:r>
              <a:rPr lang="en-GB" dirty="0"/>
              <a:t> </a:t>
            </a:r>
            <a:r>
              <a:rPr lang="en-GB" dirty="0" err="1"/>
              <a:t>dysgu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rhoi</a:t>
            </a:r>
            <a:r>
              <a:rPr lang="en-GB" dirty="0"/>
              <a:t> </a:t>
            </a:r>
            <a:r>
              <a:rPr lang="en-GB" dirty="0" err="1"/>
              <a:t>syniad</a:t>
            </a:r>
            <a:r>
              <a:rPr lang="en-GB" dirty="0"/>
              <a:t> </a:t>
            </a:r>
            <a:r>
              <a:rPr lang="en-GB" dirty="0" err="1"/>
              <a:t>o'r</a:t>
            </a:r>
            <a:r>
              <a:rPr lang="en-GB" dirty="0"/>
              <a:t> </a:t>
            </a:r>
            <a:r>
              <a:rPr lang="en-GB" dirty="0" err="1"/>
              <a:t>disgwyliadau</a:t>
            </a:r>
            <a:r>
              <a:rPr lang="en-GB" dirty="0"/>
              <a:t> </a:t>
            </a:r>
            <a:r>
              <a:rPr lang="en-GB" dirty="0" err="1"/>
              <a:t>eang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gyfer</a:t>
            </a:r>
            <a:r>
              <a:rPr lang="en-GB" dirty="0"/>
              <a:t> </a:t>
            </a:r>
            <a:r>
              <a:rPr lang="en-GB" dirty="0" err="1"/>
              <a:t>gwahanol</a:t>
            </a:r>
            <a:r>
              <a:rPr lang="en-GB" dirty="0"/>
              <a:t> </a:t>
            </a:r>
            <a:r>
              <a:rPr lang="en-GB" dirty="0" err="1"/>
              <a:t>grwpiau</a:t>
            </a:r>
            <a:r>
              <a:rPr lang="en-GB" dirty="0"/>
              <a:t> </a:t>
            </a:r>
            <a:r>
              <a:rPr lang="en-GB" dirty="0" err="1"/>
              <a:t>blwyddyn</a:t>
            </a:r>
            <a:r>
              <a:rPr lang="en-GB" dirty="0"/>
              <a:t>, </a:t>
            </a:r>
            <a:r>
              <a:rPr lang="en-GB" dirty="0" err="1"/>
              <a:t>ond</a:t>
            </a:r>
            <a:r>
              <a:rPr lang="en-GB" dirty="0"/>
              <a:t> </a:t>
            </a:r>
            <a:r>
              <a:rPr lang="en-GB" dirty="0" err="1"/>
              <a:t>nid</a:t>
            </a:r>
            <a:r>
              <a:rPr lang="en-GB" dirty="0"/>
              <a:t> </a:t>
            </a:r>
            <a:r>
              <a:rPr lang="en-GB" dirty="0" err="1"/>
              <a:t>ydynt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gyfres</a:t>
            </a:r>
            <a:r>
              <a:rPr lang="en-GB" dirty="0"/>
              <a:t> o </a:t>
            </a:r>
            <a:r>
              <a:rPr lang="en-GB" dirty="0" err="1"/>
              <a:t>ddeilliannau</a:t>
            </a:r>
            <a:r>
              <a:rPr lang="en-GB" dirty="0"/>
              <a:t> </a:t>
            </a:r>
            <a:r>
              <a:rPr lang="en-GB" dirty="0" err="1"/>
              <a:t>i'w</a:t>
            </a:r>
            <a:r>
              <a:rPr lang="en-GB" dirty="0"/>
              <a:t> </a:t>
            </a:r>
            <a:r>
              <a:rPr lang="en-GB" dirty="0" err="1"/>
              <a:t>targedu</a:t>
            </a:r>
            <a:r>
              <a:rPr lang="en-GB" dirty="0"/>
              <a:t>). </a:t>
            </a:r>
            <a:r>
              <a:rPr lang="en-GB" dirty="0" err="1"/>
              <a:t>Dylai</a:t>
            </a:r>
            <a:r>
              <a:rPr lang="en-GB" dirty="0"/>
              <a:t> </a:t>
            </a:r>
            <a:r>
              <a:rPr lang="en-GB" dirty="0" err="1"/>
              <a:t>adnoddau</a:t>
            </a:r>
            <a:r>
              <a:rPr lang="en-GB" dirty="0"/>
              <a:t> </a:t>
            </a:r>
            <a:r>
              <a:rPr lang="en-GB" dirty="0" err="1"/>
              <a:t>ystyried</a:t>
            </a:r>
            <a:r>
              <a:rPr lang="en-GB" dirty="0"/>
              <a:t> :</a:t>
            </a:r>
            <a:endParaRPr lang="en-GB" sz="1800" dirty="0"/>
          </a:p>
          <a:p>
            <a:pPr lvl="1"/>
            <a:r>
              <a:rPr lang="en-GB" dirty="0" smtClean="0"/>
              <a:t>Beth y </a:t>
            </a:r>
            <a:r>
              <a:rPr lang="en-GB" dirty="0" err="1" smtClean="0"/>
              <a:t>mae’n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olygu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wneud</a:t>
            </a:r>
            <a:r>
              <a:rPr lang="en-GB" dirty="0" smtClean="0"/>
              <a:t> </a:t>
            </a:r>
            <a:r>
              <a:rPr lang="en-GB" dirty="0" err="1" smtClean="0"/>
              <a:t>cynnydd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y </a:t>
            </a:r>
            <a:r>
              <a:rPr lang="en-GB" dirty="0" err="1" smtClean="0"/>
              <a:t>maes</a:t>
            </a:r>
            <a:r>
              <a:rPr lang="en-GB" dirty="0" smtClean="0"/>
              <a:t> </a:t>
            </a:r>
            <a:r>
              <a:rPr lang="en-GB" dirty="0" err="1" smtClean="0"/>
              <a:t>hwn</a:t>
            </a:r>
            <a:r>
              <a:rPr lang="en-GB" dirty="0" smtClean="0"/>
              <a:t>? </a:t>
            </a:r>
            <a:endParaRPr lang="en-GB" sz="1600" dirty="0"/>
          </a:p>
          <a:p>
            <a:pPr lvl="1"/>
            <a:r>
              <a:rPr lang="en-GB" i="1" dirty="0" err="1" smtClean="0"/>
              <a:t>Sut</a:t>
            </a:r>
            <a:r>
              <a:rPr lang="en-GB" i="1" dirty="0" smtClean="0"/>
              <a:t> y </a:t>
            </a:r>
            <a:r>
              <a:rPr lang="en-GB" i="1" dirty="0" err="1" smtClean="0"/>
              <a:t>bydd</a:t>
            </a:r>
            <a:r>
              <a:rPr lang="en-GB" i="1" dirty="0" smtClean="0"/>
              <a:t> </a:t>
            </a:r>
            <a:r>
              <a:rPr lang="en-GB" i="1" dirty="0" err="1" smtClean="0"/>
              <a:t>hwnnw’n</a:t>
            </a:r>
            <a:r>
              <a:rPr lang="en-GB" i="1" dirty="0" smtClean="0"/>
              <a:t> </a:t>
            </a:r>
            <a:r>
              <a:rPr lang="en-GB" i="1" dirty="0" err="1" smtClean="0"/>
              <a:t>cefnogi’r</a:t>
            </a:r>
            <a:r>
              <a:rPr lang="en-GB" i="1" dirty="0" smtClean="0"/>
              <a:t> </a:t>
            </a:r>
            <a:r>
              <a:rPr lang="en-GB" i="1" dirty="0" err="1" smtClean="0"/>
              <a:t>cynnydd</a:t>
            </a:r>
            <a:r>
              <a:rPr lang="en-GB" i="1" dirty="0" smtClean="0"/>
              <a:t> a </a:t>
            </a:r>
            <a:r>
              <a:rPr lang="en-GB" i="1" dirty="0" err="1" smtClean="0"/>
              <a:t>amlinellir</a:t>
            </a:r>
            <a:r>
              <a:rPr lang="en-GB" i="1" dirty="0" smtClean="0"/>
              <a:t> </a:t>
            </a:r>
            <a:r>
              <a:rPr lang="en-GB" i="1" dirty="0" err="1" smtClean="0"/>
              <a:t>yn</a:t>
            </a:r>
            <a:r>
              <a:rPr lang="en-GB" i="1" dirty="0" smtClean="0"/>
              <a:t> </a:t>
            </a:r>
            <a:r>
              <a:rPr lang="en-GB" i="1" dirty="0" err="1" smtClean="0"/>
              <a:t>Egwyddorion</a:t>
            </a:r>
            <a:r>
              <a:rPr lang="en-GB" i="1" dirty="0" smtClean="0"/>
              <a:t> </a:t>
            </a:r>
            <a:r>
              <a:rPr lang="en-GB" i="1" dirty="0" err="1" smtClean="0"/>
              <a:t>Cynnydd</a:t>
            </a:r>
            <a:r>
              <a:rPr lang="en-GB" i="1" dirty="0" smtClean="0"/>
              <a:t> a </a:t>
            </a:r>
            <a:r>
              <a:rPr lang="en-GB" i="1" dirty="0" err="1" smtClean="0"/>
              <a:t>Disgrifiadau</a:t>
            </a:r>
            <a:r>
              <a:rPr lang="en-GB" i="1" dirty="0" smtClean="0"/>
              <a:t> Dysgu</a:t>
            </a:r>
            <a:r>
              <a:rPr lang="en-GB" dirty="0" smtClean="0"/>
              <a:t>?</a:t>
            </a:r>
            <a:endParaRPr lang="en-GB" sz="1600" dirty="0"/>
          </a:p>
          <a:p>
            <a:pPr lvl="1"/>
            <a:r>
              <a:rPr lang="en-GB" dirty="0" err="1"/>
              <a:t>Sut</a:t>
            </a:r>
            <a:r>
              <a:rPr lang="en-GB" dirty="0"/>
              <a:t> y </a:t>
            </a:r>
            <a:r>
              <a:rPr lang="en-GB" dirty="0" err="1"/>
              <a:t>gallai</a:t>
            </a:r>
            <a:r>
              <a:rPr lang="en-GB" dirty="0"/>
              <a:t> </a:t>
            </a:r>
            <a:r>
              <a:rPr lang="en-GB" dirty="0" err="1"/>
              <a:t>ymarferydd</a:t>
            </a:r>
            <a:r>
              <a:rPr lang="en-GB" dirty="0"/>
              <a:t> </a:t>
            </a:r>
            <a:r>
              <a:rPr lang="en-GB" dirty="0" err="1"/>
              <a:t>ddatblygu</a:t>
            </a:r>
            <a:r>
              <a:rPr lang="en-GB" dirty="0"/>
              <a:t> dull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asesu'r</a:t>
            </a:r>
            <a:r>
              <a:rPr lang="en-GB" dirty="0"/>
              <a:t> </a:t>
            </a:r>
            <a:r>
              <a:rPr lang="en-GB" dirty="0" err="1"/>
              <a:t>cynnydd</a:t>
            </a:r>
            <a:r>
              <a:rPr lang="en-GB" dirty="0"/>
              <a:t> </a:t>
            </a:r>
            <a:r>
              <a:rPr lang="en-GB" dirty="0" err="1"/>
              <a:t>hwnnw</a:t>
            </a:r>
            <a:r>
              <a:rPr lang="en-GB" dirty="0"/>
              <a:t>?</a:t>
            </a:r>
            <a:endParaRPr lang="en-GB" sz="1600" dirty="0"/>
          </a:p>
          <a:p>
            <a:pPr marL="360000" indent="-360000">
              <a:buFont typeface="+mj-lt"/>
              <a:buAutoNum type="arabicPeriod"/>
            </a:pPr>
            <a:r>
              <a:rPr lang="en-GB" dirty="0" err="1"/>
              <a:t>Dylai'r</a:t>
            </a:r>
            <a:r>
              <a:rPr lang="en-GB" dirty="0"/>
              <a:t> </a:t>
            </a:r>
            <a:r>
              <a:rPr lang="en-GB" dirty="0" err="1"/>
              <a:t>adnoddau</a:t>
            </a:r>
            <a:r>
              <a:rPr lang="en-GB" dirty="0"/>
              <a:t> </a:t>
            </a:r>
            <a:r>
              <a:rPr lang="en-GB" dirty="0" err="1"/>
              <a:t>gefnogi</a:t>
            </a:r>
            <a:r>
              <a:rPr lang="en-GB" dirty="0"/>
              <a:t> </a:t>
            </a:r>
            <a:r>
              <a:rPr lang="en-GB" dirty="0" err="1"/>
              <a:t>dysgwyr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b="1" dirty="0" err="1"/>
              <a:t>ddewis</a:t>
            </a:r>
            <a:r>
              <a:rPr lang="en-GB" b="1" dirty="0"/>
              <a:t> </a:t>
            </a:r>
            <a:r>
              <a:rPr lang="en-GB" b="1" dirty="0" err="1"/>
              <a:t>cynnwys</a:t>
            </a:r>
            <a:r>
              <a:rPr lang="en-GB" b="1" dirty="0"/>
              <a:t>/</a:t>
            </a:r>
            <a:r>
              <a:rPr lang="en-GB" b="1" dirty="0" err="1"/>
              <a:t>pynciau</a:t>
            </a:r>
            <a:r>
              <a:rPr lang="en-GB" b="1" dirty="0"/>
              <a:t> </a:t>
            </a:r>
            <a:r>
              <a:rPr lang="en-GB" dirty="0" err="1"/>
              <a:t>yn</a:t>
            </a:r>
            <a:r>
              <a:rPr lang="en-GB" dirty="0"/>
              <a:t> y </a:t>
            </a:r>
            <a:r>
              <a:rPr lang="en-GB" dirty="0" err="1"/>
              <a:t>maes</a:t>
            </a:r>
            <a:r>
              <a:rPr lang="en-GB" dirty="0"/>
              <a:t> </a:t>
            </a:r>
            <a:r>
              <a:rPr lang="en-GB" dirty="0" err="1"/>
              <a:t>hwn</a:t>
            </a:r>
            <a:r>
              <a:rPr lang="en-GB" dirty="0"/>
              <a:t> (a </a:t>
            </a:r>
            <a:r>
              <a:rPr lang="en-GB" dirty="0" err="1"/>
              <a:t>dylai</a:t>
            </a:r>
            <a:r>
              <a:rPr lang="en-GB" dirty="0"/>
              <a:t> </a:t>
            </a:r>
            <a:r>
              <a:rPr lang="en-GB" dirty="0" err="1"/>
              <a:t>hynny</a:t>
            </a:r>
            <a:r>
              <a:rPr lang="en-GB" dirty="0"/>
              <a:t> </a:t>
            </a:r>
            <a:r>
              <a:rPr lang="en-GB" dirty="0" err="1"/>
              <a:t>adeiladu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adrannau</a:t>
            </a:r>
            <a:r>
              <a:rPr lang="en-GB" dirty="0"/>
              <a:t> </a:t>
            </a:r>
            <a:r>
              <a:rPr lang="en-GB" dirty="0" err="1"/>
              <a:t>Cynllunio</a:t>
            </a:r>
            <a:r>
              <a:rPr lang="en-GB" dirty="0"/>
              <a:t> </a:t>
            </a:r>
            <a:r>
              <a:rPr lang="en-GB" dirty="0" err="1"/>
              <a:t>eich</a:t>
            </a:r>
            <a:r>
              <a:rPr lang="en-GB" dirty="0"/>
              <a:t> </a:t>
            </a:r>
            <a:r>
              <a:rPr lang="en-GB" dirty="0" err="1"/>
              <a:t>Cwricwlwm</a:t>
            </a:r>
            <a:r>
              <a:rPr lang="en-GB" dirty="0"/>
              <a:t> –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gyffredinol</a:t>
            </a:r>
            <a:r>
              <a:rPr lang="en-GB" dirty="0"/>
              <a:t> ac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benodol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Feysydd</a:t>
            </a:r>
            <a:r>
              <a:rPr lang="en-GB" dirty="0"/>
              <a:t> Dysgu a </a:t>
            </a:r>
            <a:r>
              <a:rPr lang="en-GB" dirty="0" err="1"/>
              <a:t>Phrofiad</a:t>
            </a:r>
            <a:r>
              <a:rPr lang="en-GB" dirty="0"/>
              <a:t>). </a:t>
            </a:r>
            <a:r>
              <a:rPr lang="en-GB" dirty="0" err="1"/>
              <a:t>Dylai'r</a:t>
            </a:r>
            <a:r>
              <a:rPr lang="en-GB" dirty="0"/>
              <a:t> </a:t>
            </a:r>
            <a:r>
              <a:rPr lang="en-GB" dirty="0" err="1"/>
              <a:t>adnoddau</a:t>
            </a:r>
            <a:r>
              <a:rPr lang="en-GB" dirty="0"/>
              <a:t> </a:t>
            </a:r>
            <a:r>
              <a:rPr lang="en-GB" dirty="0" err="1"/>
              <a:t>ystyried</a:t>
            </a:r>
            <a:r>
              <a:rPr lang="en-GB" dirty="0"/>
              <a:t> </a:t>
            </a:r>
            <a:r>
              <a:rPr lang="en-GB" sz="2700" dirty="0" smtClean="0"/>
              <a:t>:</a:t>
            </a:r>
            <a:endParaRPr lang="en-GB" sz="2700" dirty="0" smtClean="0"/>
          </a:p>
          <a:p>
            <a:pPr lvl="1"/>
            <a:r>
              <a:rPr lang="en-GB" dirty="0"/>
              <a:t>Pa </a:t>
            </a:r>
            <a:r>
              <a:rPr lang="en-GB" dirty="0" err="1"/>
              <a:t>wybodaeth</a:t>
            </a:r>
            <a:r>
              <a:rPr lang="en-GB" dirty="0"/>
              <a:t>, </a:t>
            </a:r>
            <a:r>
              <a:rPr lang="en-GB" dirty="0" err="1"/>
              <a:t>sgiliau</a:t>
            </a:r>
            <a:r>
              <a:rPr lang="en-GB" dirty="0"/>
              <a:t> a </a:t>
            </a:r>
            <a:r>
              <a:rPr lang="en-GB" dirty="0" err="1"/>
              <a:t>phrofiadau</a:t>
            </a:r>
            <a:r>
              <a:rPr lang="en-GB" dirty="0"/>
              <a:t> </a:t>
            </a:r>
            <a:r>
              <a:rPr lang="en-GB" dirty="0" err="1"/>
              <a:t>allweddol</a:t>
            </a:r>
            <a:r>
              <a:rPr lang="en-GB" dirty="0"/>
              <a:t> </a:t>
            </a:r>
            <a:r>
              <a:rPr lang="en-GB" dirty="0" err="1"/>
              <a:t>sydd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hangen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ddysgwyr</a:t>
            </a:r>
            <a:r>
              <a:rPr lang="en-GB" dirty="0"/>
              <a:t> o ran </a:t>
            </a:r>
            <a:r>
              <a:rPr lang="en-GB" dirty="0" err="1"/>
              <a:t>yr</a:t>
            </a:r>
            <a:r>
              <a:rPr lang="en-GB" dirty="0"/>
              <a:t> </a:t>
            </a:r>
            <a:r>
              <a:rPr lang="en-GB" dirty="0" err="1"/>
              <a:t>agwedd</a:t>
            </a:r>
            <a:r>
              <a:rPr lang="en-GB" dirty="0"/>
              <a:t> hon? Pam y </a:t>
            </a:r>
            <a:r>
              <a:rPr lang="en-GB" dirty="0" err="1"/>
              <a:t>mae'r</a:t>
            </a:r>
            <a:r>
              <a:rPr lang="en-GB" dirty="0"/>
              <a:t> </a:t>
            </a:r>
            <a:r>
              <a:rPr lang="en-GB" dirty="0" err="1"/>
              <a:t>rhain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bwysig</a:t>
            </a:r>
            <a:r>
              <a:rPr lang="en-GB" dirty="0"/>
              <a:t>? </a:t>
            </a:r>
            <a:r>
              <a:rPr lang="en-GB" dirty="0" err="1"/>
              <a:t>Sut</a:t>
            </a:r>
            <a:r>
              <a:rPr lang="en-GB" dirty="0"/>
              <a:t> y </a:t>
            </a:r>
            <a:r>
              <a:rPr lang="en-GB" dirty="0" err="1"/>
              <a:t>mae'r</a:t>
            </a:r>
            <a:r>
              <a:rPr lang="en-GB" dirty="0"/>
              <a:t> </a:t>
            </a:r>
            <a:r>
              <a:rPr lang="en-GB" dirty="0" err="1"/>
              <a:t>rhain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cefnogi'r</a:t>
            </a:r>
            <a:r>
              <a:rPr lang="en-GB" dirty="0"/>
              <a:t> </a:t>
            </a:r>
            <a:r>
              <a:rPr lang="en-GB" dirty="0" err="1"/>
              <a:t>pedwar</a:t>
            </a:r>
            <a:r>
              <a:rPr lang="en-GB" dirty="0"/>
              <a:t> </a:t>
            </a:r>
            <a:r>
              <a:rPr lang="en-GB" dirty="0" err="1"/>
              <a:t>diben</a:t>
            </a:r>
            <a:r>
              <a:rPr lang="en-GB" dirty="0"/>
              <a:t>?</a:t>
            </a:r>
            <a:endParaRPr lang="en-GB" sz="1600" dirty="0"/>
          </a:p>
          <a:p>
            <a:pPr lvl="1"/>
            <a:r>
              <a:rPr lang="en-GB" dirty="0"/>
              <a:t>Pa </a:t>
            </a:r>
            <a:r>
              <a:rPr lang="en-GB" dirty="0" err="1"/>
              <a:t>fath</a:t>
            </a:r>
            <a:r>
              <a:rPr lang="en-GB" dirty="0"/>
              <a:t> o </a:t>
            </a:r>
            <a:r>
              <a:rPr lang="en-GB" dirty="0" err="1"/>
              <a:t>gynnwys</a:t>
            </a:r>
            <a:r>
              <a:rPr lang="en-GB" dirty="0"/>
              <a:t>/</a:t>
            </a:r>
            <a:r>
              <a:rPr lang="en-GB" dirty="0" err="1"/>
              <a:t>pynciau</a:t>
            </a:r>
            <a:r>
              <a:rPr lang="en-GB" dirty="0"/>
              <a:t> </a:t>
            </a:r>
            <a:r>
              <a:rPr lang="en-GB" dirty="0" err="1"/>
              <a:t>hoffech</a:t>
            </a:r>
            <a:r>
              <a:rPr lang="en-GB" dirty="0"/>
              <a:t> chi weld </a:t>
            </a:r>
            <a:r>
              <a:rPr lang="en-GB" dirty="0" err="1"/>
              <a:t>ysgolion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dewis</a:t>
            </a:r>
            <a:r>
              <a:rPr lang="en-GB" dirty="0"/>
              <a:t>? Pam </a:t>
            </a:r>
            <a:r>
              <a:rPr lang="en-GB" dirty="0" err="1"/>
              <a:t>mae'r</a:t>
            </a:r>
            <a:r>
              <a:rPr lang="en-GB" dirty="0"/>
              <a:t> </a:t>
            </a:r>
            <a:r>
              <a:rPr lang="en-GB" dirty="0" err="1"/>
              <a:t>rhain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bwysig</a:t>
            </a:r>
            <a:r>
              <a:rPr lang="en-GB" dirty="0"/>
              <a:t>?</a:t>
            </a:r>
            <a:endParaRPr lang="en-GB" sz="1600" dirty="0"/>
          </a:p>
          <a:p>
            <a:pPr lvl="1"/>
            <a:r>
              <a:rPr lang="en-GB" dirty="0"/>
              <a:t>Pa </a:t>
            </a:r>
            <a:r>
              <a:rPr lang="en-GB" dirty="0" err="1"/>
              <a:t>egwyddorion</a:t>
            </a:r>
            <a:r>
              <a:rPr lang="en-GB" dirty="0"/>
              <a:t> </a:t>
            </a:r>
            <a:r>
              <a:rPr lang="en-GB" dirty="0" smtClean="0"/>
              <a:t>a </a:t>
            </a:r>
            <a:r>
              <a:rPr lang="en-GB" dirty="0" err="1" smtClean="0"/>
              <a:t>ddylai</a:t>
            </a:r>
            <a:r>
              <a:rPr lang="en-GB" dirty="0" smtClean="0"/>
              <a:t> </a:t>
            </a:r>
            <a:r>
              <a:rPr lang="en-GB" dirty="0" err="1" smtClean="0"/>
              <a:t>fod</a:t>
            </a:r>
            <a:r>
              <a:rPr lang="en-GB" dirty="0" smtClean="0"/>
              <a:t> </a:t>
            </a:r>
            <a:r>
              <a:rPr lang="en-GB" dirty="0" err="1"/>
              <a:t>yn</a:t>
            </a:r>
            <a:r>
              <a:rPr lang="en-GB" dirty="0"/>
              <a:t> sail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ddewis</a:t>
            </a:r>
            <a:r>
              <a:rPr lang="en-GB" dirty="0"/>
              <a:t> </a:t>
            </a:r>
            <a:r>
              <a:rPr lang="en-GB" dirty="0" err="1" smtClean="0"/>
              <a:t>cynnwys</a:t>
            </a:r>
            <a:r>
              <a:rPr lang="en-GB" dirty="0" smtClean="0"/>
              <a:t>/</a:t>
            </a:r>
            <a:r>
              <a:rPr lang="en-GB" dirty="0" err="1" smtClean="0"/>
              <a:t>pynciau</a:t>
            </a:r>
            <a:r>
              <a:rPr lang="en-GB" dirty="0" smtClean="0"/>
              <a:t> </a:t>
            </a:r>
            <a:r>
              <a:rPr lang="en-GB" dirty="0" err="1"/>
              <a:t>yn</a:t>
            </a:r>
            <a:r>
              <a:rPr lang="en-GB" dirty="0"/>
              <a:t> y </a:t>
            </a:r>
            <a:r>
              <a:rPr lang="en-GB" dirty="0" err="1"/>
              <a:t>maes</a:t>
            </a:r>
            <a:r>
              <a:rPr lang="en-GB" dirty="0"/>
              <a:t> </a:t>
            </a:r>
            <a:r>
              <a:rPr lang="en-GB" dirty="0" err="1"/>
              <a:t>hwn</a:t>
            </a:r>
            <a:r>
              <a:rPr lang="en-GB" dirty="0"/>
              <a:t>?</a:t>
            </a:r>
            <a:endParaRPr lang="en-GB" sz="1600" dirty="0"/>
          </a:p>
          <a:p>
            <a:pPr lvl="1"/>
            <a:r>
              <a:rPr lang="en-GB" dirty="0" err="1"/>
              <a:t>Sut</a:t>
            </a:r>
            <a:r>
              <a:rPr lang="en-GB" dirty="0"/>
              <a:t> </a:t>
            </a:r>
            <a:r>
              <a:rPr lang="en-GB" dirty="0" err="1"/>
              <a:t>mae'n</a:t>
            </a:r>
            <a:r>
              <a:rPr lang="en-GB" dirty="0"/>
              <a:t> </a:t>
            </a:r>
            <a:r>
              <a:rPr lang="en-GB" dirty="0" err="1"/>
              <a:t>cysylltu'n</a:t>
            </a:r>
            <a:r>
              <a:rPr lang="en-GB" dirty="0"/>
              <a:t> </a:t>
            </a:r>
            <a:r>
              <a:rPr lang="en-GB" dirty="0" err="1"/>
              <a:t>ddilys</a:t>
            </a:r>
            <a:r>
              <a:rPr lang="en-GB" dirty="0"/>
              <a:t> â </a:t>
            </a:r>
            <a:r>
              <a:rPr lang="en-GB" dirty="0" err="1"/>
              <a:t>Chynllunio</a:t>
            </a:r>
            <a:r>
              <a:rPr lang="en-GB" dirty="0"/>
              <a:t> </a:t>
            </a:r>
            <a:r>
              <a:rPr lang="en-GB" dirty="0" err="1"/>
              <a:t>eich</a:t>
            </a:r>
            <a:r>
              <a:rPr lang="en-GB" dirty="0"/>
              <a:t> </a:t>
            </a:r>
            <a:r>
              <a:rPr lang="en-GB" dirty="0" err="1"/>
              <a:t>Cwricwlwm</a:t>
            </a:r>
            <a:r>
              <a:rPr lang="en-GB" dirty="0"/>
              <a:t> ac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adeiladu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hynny</a:t>
            </a:r>
            <a:r>
              <a:rPr lang="en-GB" dirty="0"/>
              <a:t> </a:t>
            </a:r>
            <a:r>
              <a:rPr lang="en-GB" dirty="0" err="1"/>
              <a:t>drwy</a:t>
            </a:r>
            <a:r>
              <a:rPr lang="en-GB" dirty="0"/>
              <a:t>: y </a:t>
            </a:r>
            <a:r>
              <a:rPr lang="en-GB" dirty="0" err="1"/>
              <a:t>Meysydd</a:t>
            </a:r>
            <a:r>
              <a:rPr lang="en-GB" dirty="0"/>
              <a:t> Dysgu a </a:t>
            </a:r>
            <a:r>
              <a:rPr lang="en-GB" dirty="0" err="1"/>
              <a:t>Phrofiad</a:t>
            </a:r>
            <a:r>
              <a:rPr lang="en-GB" dirty="0"/>
              <a:t>; </a:t>
            </a:r>
            <a:r>
              <a:rPr lang="en-GB" dirty="0" err="1"/>
              <a:t>Cyfrifoldebau</a:t>
            </a:r>
            <a:r>
              <a:rPr lang="en-GB" dirty="0"/>
              <a:t> </a:t>
            </a:r>
            <a:r>
              <a:rPr lang="en-GB" dirty="0" err="1"/>
              <a:t>Trawsgwricwlaidd</a:t>
            </a:r>
            <a:r>
              <a:rPr lang="en-GB" dirty="0"/>
              <a:t>; </a:t>
            </a:r>
            <a:r>
              <a:rPr lang="en-GB" dirty="0" err="1"/>
              <a:t>Cyd-destunau</a:t>
            </a:r>
            <a:r>
              <a:rPr lang="en-GB" dirty="0"/>
              <a:t> </a:t>
            </a:r>
            <a:r>
              <a:rPr lang="en-GB" dirty="0" err="1"/>
              <a:t>lleol</a:t>
            </a:r>
            <a:r>
              <a:rPr lang="en-GB" dirty="0"/>
              <a:t>, </a:t>
            </a:r>
            <a:r>
              <a:rPr lang="en-GB" dirty="0" err="1"/>
              <a:t>cenedlaethol</a:t>
            </a:r>
            <a:r>
              <a:rPr lang="en-GB" dirty="0"/>
              <a:t> a </a:t>
            </a:r>
            <a:r>
              <a:rPr lang="en-GB" dirty="0" err="1"/>
              <a:t>rhyngwladol</a:t>
            </a:r>
            <a:r>
              <a:rPr lang="en-GB" dirty="0"/>
              <a:t>; </a:t>
            </a:r>
            <a:r>
              <a:rPr lang="en-GB" dirty="0" err="1"/>
              <a:t>Addysg</a:t>
            </a:r>
            <a:r>
              <a:rPr lang="en-GB" dirty="0"/>
              <a:t> </a:t>
            </a:r>
            <a:r>
              <a:rPr lang="en-GB" dirty="0" err="1"/>
              <a:t>Cydberthynas</a:t>
            </a:r>
            <a:r>
              <a:rPr lang="en-GB" dirty="0"/>
              <a:t> a </a:t>
            </a:r>
            <a:r>
              <a:rPr lang="en-GB" dirty="0" err="1"/>
              <a:t>Rhywioldeb</a:t>
            </a:r>
            <a:r>
              <a:rPr lang="en-GB" dirty="0"/>
              <a:t>; </a:t>
            </a:r>
            <a:r>
              <a:rPr lang="en-GB" dirty="0" err="1"/>
              <a:t>Crefydd</a:t>
            </a:r>
            <a:r>
              <a:rPr lang="en-GB" dirty="0"/>
              <a:t>, </a:t>
            </a:r>
            <a:r>
              <a:rPr lang="en-GB" dirty="0" err="1"/>
              <a:t>Gwerthoedd</a:t>
            </a:r>
            <a:r>
              <a:rPr lang="en-GB" dirty="0"/>
              <a:t> a </a:t>
            </a:r>
            <a:r>
              <a:rPr lang="en-GB" dirty="0" err="1"/>
              <a:t>Moeseg</a:t>
            </a:r>
            <a:r>
              <a:rPr lang="en-GB" dirty="0"/>
              <a:t>; </a:t>
            </a:r>
            <a:r>
              <a:rPr lang="en-GB" dirty="0" err="1"/>
              <a:t>Hawliau</a:t>
            </a:r>
            <a:r>
              <a:rPr lang="en-GB" dirty="0"/>
              <a:t> </a:t>
            </a:r>
            <a:r>
              <a:rPr lang="en-GB" dirty="0" err="1"/>
              <a:t>Dynol</a:t>
            </a:r>
            <a:r>
              <a:rPr lang="en-GB" dirty="0"/>
              <a:t> ac </a:t>
            </a:r>
            <a:r>
              <a:rPr lang="en-GB" dirty="0" err="1"/>
              <a:t>Amrywiaeth</a:t>
            </a:r>
            <a:r>
              <a:rPr lang="en-GB" dirty="0"/>
              <a:t>; </a:t>
            </a:r>
            <a:r>
              <a:rPr lang="en-GB" dirty="0" err="1"/>
              <a:t>Gyrfaoedd</a:t>
            </a:r>
            <a:r>
              <a:rPr lang="en-GB" dirty="0"/>
              <a:t>?</a:t>
            </a:r>
            <a:endParaRPr lang="en-GB" sz="1600" dirty="0"/>
          </a:p>
          <a:p>
            <a:pPr marL="360000" indent="-360000">
              <a:buFont typeface="+mj-lt"/>
              <a:buAutoNum type="arabicPeriod"/>
            </a:pPr>
            <a:r>
              <a:rPr lang="en-GB" dirty="0" err="1"/>
              <a:t>Dylai'r</a:t>
            </a:r>
            <a:r>
              <a:rPr lang="en-GB" dirty="0"/>
              <a:t> </a:t>
            </a:r>
            <a:r>
              <a:rPr lang="en-GB" dirty="0" err="1"/>
              <a:t>adnoddau</a:t>
            </a:r>
            <a:r>
              <a:rPr lang="en-GB" dirty="0"/>
              <a:t> </a:t>
            </a:r>
            <a:r>
              <a:rPr lang="en-GB" dirty="0" err="1"/>
              <a:t>gyfeirio</a:t>
            </a:r>
            <a:r>
              <a:rPr lang="en-GB" dirty="0"/>
              <a:t> at </a:t>
            </a:r>
            <a:r>
              <a:rPr lang="en-GB" b="1" dirty="0" err="1"/>
              <a:t>newidiadau</a:t>
            </a:r>
            <a:r>
              <a:rPr lang="en-GB" b="1" dirty="0"/>
              <a:t> </a:t>
            </a:r>
            <a:r>
              <a:rPr lang="en-GB" b="1" dirty="0" err="1"/>
              <a:t>addysgegol</a:t>
            </a:r>
            <a:r>
              <a:rPr lang="en-GB" b="1" dirty="0"/>
              <a:t> </a:t>
            </a:r>
            <a:r>
              <a:rPr lang="en-GB" dirty="0"/>
              <a:t>y </a:t>
            </a:r>
            <a:r>
              <a:rPr lang="en-GB" dirty="0" err="1"/>
              <a:t>gallai</a:t>
            </a:r>
            <a:r>
              <a:rPr lang="en-GB" dirty="0"/>
              <a:t> </a:t>
            </a:r>
            <a:r>
              <a:rPr lang="en-GB" dirty="0" err="1"/>
              <a:t>fod</a:t>
            </a:r>
            <a:r>
              <a:rPr lang="en-GB" dirty="0"/>
              <a:t> </a:t>
            </a:r>
            <a:r>
              <a:rPr lang="en-GB" dirty="0" err="1"/>
              <a:t>angen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ymarferwyr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hystyried</a:t>
            </a:r>
            <a:r>
              <a:rPr lang="en-GB" dirty="0"/>
              <a:t>. </a:t>
            </a:r>
            <a:r>
              <a:rPr lang="en-GB" dirty="0" err="1"/>
              <a:t>Dylai'r</a:t>
            </a:r>
            <a:r>
              <a:rPr lang="en-GB" dirty="0"/>
              <a:t> </a:t>
            </a:r>
            <a:r>
              <a:rPr lang="en-GB" dirty="0" err="1"/>
              <a:t>adnoddau</a:t>
            </a:r>
            <a:r>
              <a:rPr lang="en-GB" dirty="0"/>
              <a:t> </a:t>
            </a:r>
            <a:r>
              <a:rPr lang="en-GB" dirty="0" err="1"/>
              <a:t>ystyried</a:t>
            </a:r>
            <a:r>
              <a:rPr lang="en-GB" dirty="0"/>
              <a:t> :</a:t>
            </a:r>
            <a:endParaRPr lang="en-GB" sz="1800" dirty="0"/>
          </a:p>
          <a:p>
            <a:pPr lvl="1"/>
            <a:r>
              <a:rPr lang="en-GB" dirty="0" smtClean="0"/>
              <a:t>Beth </a:t>
            </a:r>
            <a:r>
              <a:rPr lang="en-GB" dirty="0" err="1" smtClean="0"/>
              <a:t>yw’r</a:t>
            </a:r>
            <a:r>
              <a:rPr lang="en-GB" dirty="0" smtClean="0"/>
              <a:t> </a:t>
            </a:r>
            <a:r>
              <a:rPr lang="en-GB" dirty="0" err="1" smtClean="0"/>
              <a:t>newidiadau</a:t>
            </a:r>
            <a:r>
              <a:rPr lang="en-GB" dirty="0" smtClean="0"/>
              <a:t> </a:t>
            </a:r>
            <a:r>
              <a:rPr lang="en-GB" dirty="0" err="1" smtClean="0"/>
              <a:t>yr</a:t>
            </a:r>
            <a:r>
              <a:rPr lang="en-GB" dirty="0" smtClean="0"/>
              <a:t> </a:t>
            </a:r>
            <a:r>
              <a:rPr lang="en-GB" dirty="0" err="1" smtClean="0"/>
              <a:t>hoffech</a:t>
            </a:r>
            <a:r>
              <a:rPr lang="en-GB" dirty="0" smtClean="0"/>
              <a:t> </a:t>
            </a:r>
            <a:r>
              <a:rPr lang="en-GB" dirty="0" err="1" smtClean="0"/>
              <a:t>eu</a:t>
            </a:r>
            <a:r>
              <a:rPr lang="en-GB" dirty="0" smtClean="0"/>
              <a:t> </a:t>
            </a:r>
            <a:r>
              <a:rPr lang="en-GB" dirty="0" err="1" smtClean="0"/>
              <a:t>gweld</a:t>
            </a:r>
            <a:r>
              <a:rPr lang="en-GB" dirty="0" smtClean="0"/>
              <a:t> o ran </a:t>
            </a:r>
            <a:r>
              <a:rPr lang="en-GB" i="1" dirty="0" err="1" smtClean="0"/>
              <a:t>sut</a:t>
            </a:r>
            <a:r>
              <a:rPr lang="en-GB" dirty="0" smtClean="0"/>
              <a:t> </a:t>
            </a:r>
            <a:r>
              <a:rPr lang="en-GB" dirty="0" err="1" smtClean="0"/>
              <a:t>mae’r</a:t>
            </a:r>
            <a:r>
              <a:rPr lang="en-GB" dirty="0" smtClean="0"/>
              <a:t> </a:t>
            </a:r>
            <a:r>
              <a:rPr lang="en-GB" dirty="0" err="1" smtClean="0"/>
              <a:t>agwedd</a:t>
            </a:r>
            <a:r>
              <a:rPr lang="en-GB" dirty="0" smtClean="0"/>
              <a:t> hon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cael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haddysgu</a:t>
            </a:r>
            <a:r>
              <a:rPr lang="en-GB" dirty="0" smtClean="0"/>
              <a:t>? </a:t>
            </a:r>
            <a:r>
              <a:rPr lang="en-GB" dirty="0" smtClean="0"/>
              <a:t>Pam</a:t>
            </a:r>
            <a:r>
              <a:rPr lang="en-GB" dirty="0" smtClean="0"/>
              <a:t>?</a:t>
            </a:r>
            <a:endParaRPr lang="en-GB" sz="1600" dirty="0"/>
          </a:p>
          <a:p>
            <a:pPr lvl="1"/>
            <a:r>
              <a:rPr lang="en-GB" dirty="0" err="1" smtClean="0"/>
              <a:t>Sut</a:t>
            </a:r>
            <a:r>
              <a:rPr lang="en-GB" dirty="0" smtClean="0"/>
              <a:t> y </a:t>
            </a:r>
            <a:r>
              <a:rPr lang="en-GB" dirty="0" err="1" smtClean="0"/>
              <a:t>gallai’r</a:t>
            </a:r>
            <a:r>
              <a:rPr lang="en-GB" dirty="0" smtClean="0"/>
              <a:t> 12 </a:t>
            </a:r>
            <a:r>
              <a:rPr lang="en-GB" dirty="0" err="1" smtClean="0"/>
              <a:t>egwyddor</a:t>
            </a:r>
            <a:r>
              <a:rPr lang="en-GB" dirty="0" smtClean="0"/>
              <a:t> </a:t>
            </a:r>
            <a:r>
              <a:rPr lang="en-GB" dirty="0" err="1" smtClean="0"/>
              <a:t>addysgegol</a:t>
            </a:r>
            <a:r>
              <a:rPr lang="en-GB" dirty="0" smtClean="0"/>
              <a:t> </a:t>
            </a:r>
            <a:r>
              <a:rPr lang="en-GB" dirty="0" err="1" smtClean="0"/>
              <a:t>gael</a:t>
            </a:r>
            <a:r>
              <a:rPr lang="en-GB" dirty="0" smtClean="0"/>
              <a:t> </a:t>
            </a:r>
            <a:r>
              <a:rPr lang="en-GB" dirty="0" err="1" smtClean="0"/>
              <a:t>eu</a:t>
            </a:r>
            <a:r>
              <a:rPr lang="en-GB" dirty="0" smtClean="0"/>
              <a:t> </a:t>
            </a:r>
            <a:r>
              <a:rPr lang="en-GB" dirty="0" err="1" smtClean="0"/>
              <a:t>gwireddu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y </a:t>
            </a:r>
            <a:r>
              <a:rPr lang="en-GB" dirty="0" err="1" smtClean="0"/>
              <a:t>maes</a:t>
            </a:r>
            <a:r>
              <a:rPr lang="en-GB" dirty="0" smtClean="0"/>
              <a:t> </a:t>
            </a:r>
            <a:r>
              <a:rPr lang="en-GB" dirty="0" err="1" smtClean="0"/>
              <a:t>hwn</a:t>
            </a:r>
            <a:r>
              <a:rPr lang="en-GB" dirty="0" smtClean="0"/>
              <a:t>?</a:t>
            </a:r>
            <a:endParaRPr lang="en-GB" sz="1600" dirty="0"/>
          </a:p>
          <a:p>
            <a:pPr lvl="1"/>
            <a:r>
              <a:rPr lang="en-GB" dirty="0" smtClean="0"/>
              <a:t>Beth </a:t>
            </a:r>
            <a:r>
              <a:rPr lang="en-GB" dirty="0" err="1" smtClean="0"/>
              <a:t>yw’r</a:t>
            </a:r>
            <a:r>
              <a:rPr lang="en-GB" dirty="0" smtClean="0"/>
              <a:t> </a:t>
            </a:r>
            <a:r>
              <a:rPr lang="en-GB" dirty="0" err="1" smtClean="0"/>
              <a:t>egwyddorion</a:t>
            </a:r>
            <a:r>
              <a:rPr lang="en-GB" dirty="0" smtClean="0"/>
              <a:t> a </a:t>
            </a:r>
            <a:r>
              <a:rPr lang="en-GB" dirty="0" err="1" smtClean="0"/>
              <a:t>ddylai</a:t>
            </a:r>
            <a:r>
              <a:rPr lang="en-GB" dirty="0" smtClean="0"/>
              <a:t> </a:t>
            </a:r>
            <a:r>
              <a:rPr lang="en-GB" dirty="0" err="1" smtClean="0"/>
              <a:t>fod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sail </a:t>
            </a:r>
            <a:r>
              <a:rPr lang="en-GB" dirty="0" err="1" smtClean="0"/>
              <a:t>i’r</a:t>
            </a:r>
            <a:r>
              <a:rPr lang="en-GB" dirty="0" smtClean="0"/>
              <a:t> </a:t>
            </a:r>
            <a:r>
              <a:rPr lang="en-GB" dirty="0" err="1" smtClean="0"/>
              <a:t>newid</a:t>
            </a:r>
            <a:r>
              <a:rPr lang="en-GB" dirty="0" smtClean="0"/>
              <a:t> </a:t>
            </a:r>
            <a:r>
              <a:rPr lang="en-GB" dirty="0" err="1" smtClean="0"/>
              <a:t>hwn</a:t>
            </a:r>
            <a:r>
              <a:rPr lang="en-GB" dirty="0" smtClean="0"/>
              <a:t>?</a:t>
            </a:r>
            <a:endParaRPr lang="en-GB" sz="1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9343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err="1"/>
              <a:t>Sut</a:t>
            </a:r>
            <a:r>
              <a:rPr lang="en-GB" b="1" dirty="0"/>
              <a:t> </a:t>
            </a:r>
            <a:r>
              <a:rPr lang="en-GB" b="1" dirty="0" err="1"/>
              <a:t>olwg</a:t>
            </a:r>
            <a:r>
              <a:rPr lang="en-GB" b="1" dirty="0"/>
              <a:t> a </a:t>
            </a:r>
            <a:r>
              <a:rPr lang="en-GB" b="1" dirty="0" err="1"/>
              <a:t>allai</a:t>
            </a:r>
            <a:r>
              <a:rPr lang="en-GB" b="1" dirty="0"/>
              <a:t> </a:t>
            </a:r>
            <a:r>
              <a:rPr lang="en-GB" b="1" dirty="0" err="1"/>
              <a:t>fod</a:t>
            </a:r>
            <a:r>
              <a:rPr lang="en-GB" b="1" dirty="0"/>
              <a:t> </a:t>
            </a:r>
            <a:r>
              <a:rPr lang="en-GB" b="1" dirty="0" err="1"/>
              <a:t>ar</a:t>
            </a:r>
            <a:r>
              <a:rPr lang="en-GB" b="1" dirty="0"/>
              <a:t> </a:t>
            </a:r>
            <a:r>
              <a:rPr lang="en-GB" b="1" dirty="0" err="1"/>
              <a:t>adnoddau</a:t>
            </a:r>
            <a:r>
              <a:rPr lang="en-GB" b="1" dirty="0"/>
              <a:t> a </a:t>
            </a:r>
            <a:r>
              <a:rPr lang="en-GB" b="1" dirty="0" err="1"/>
              <a:t>deunyddiau</a:t>
            </a:r>
            <a:r>
              <a:rPr lang="en-GB" b="1" dirty="0"/>
              <a:t> </a:t>
            </a:r>
            <a:r>
              <a:rPr lang="en-GB" b="1" dirty="0" err="1"/>
              <a:t>ategol</a:t>
            </a:r>
            <a:r>
              <a:rPr lang="en-GB" b="1" dirty="0"/>
              <a:t> </a:t>
            </a:r>
            <a:r>
              <a:rPr lang="en-GB" b="1" dirty="0" err="1"/>
              <a:t>ar</a:t>
            </a:r>
            <a:r>
              <a:rPr lang="en-GB" b="1" dirty="0"/>
              <a:t> </a:t>
            </a:r>
            <a:r>
              <a:rPr lang="en-GB" b="1" dirty="0" err="1"/>
              <a:t>gyfer</a:t>
            </a:r>
            <a:r>
              <a:rPr lang="en-GB" b="1" dirty="0"/>
              <a:t> </a:t>
            </a:r>
            <a:r>
              <a:rPr lang="en-GB" b="1" dirty="0" err="1"/>
              <a:t>Cwricwlwm</a:t>
            </a:r>
            <a:r>
              <a:rPr lang="en-GB" b="1" dirty="0"/>
              <a:t> Cymru?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058" y="1690688"/>
            <a:ext cx="11421883" cy="504837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b="1" i="1" dirty="0" err="1" smtClean="0"/>
              <a:t>Gallai’r</a:t>
            </a:r>
            <a:r>
              <a:rPr lang="en-GB" b="1" i="1" dirty="0" smtClean="0"/>
              <a:t> </a:t>
            </a:r>
            <a:r>
              <a:rPr lang="en-GB" b="1" i="1" dirty="0" err="1" smtClean="0"/>
              <a:t>adnoddau</a:t>
            </a:r>
            <a:r>
              <a:rPr lang="en-GB" b="1" i="1" dirty="0" smtClean="0"/>
              <a:t> </a:t>
            </a:r>
            <a:r>
              <a:rPr lang="en-GB" b="1" i="1" dirty="0" err="1" smtClean="0"/>
              <a:t>gynnwys</a:t>
            </a:r>
            <a:r>
              <a:rPr lang="en-GB" b="1" i="1" dirty="0" smtClean="0"/>
              <a:t> y </a:t>
            </a:r>
            <a:r>
              <a:rPr lang="en-GB" b="1" i="1" dirty="0" err="1" smtClean="0"/>
              <a:t>canlynol</a:t>
            </a:r>
            <a:r>
              <a:rPr lang="en-GB" b="1" i="1" dirty="0" smtClean="0"/>
              <a:t> (</a:t>
            </a:r>
            <a:r>
              <a:rPr lang="en-GB" b="1" i="1" dirty="0" err="1" smtClean="0"/>
              <a:t>ond</a:t>
            </a:r>
            <a:r>
              <a:rPr lang="en-GB" b="1" i="1" dirty="0" smtClean="0"/>
              <a:t> </a:t>
            </a:r>
            <a:r>
              <a:rPr lang="en-GB" b="1" i="1" dirty="0" err="1" smtClean="0"/>
              <a:t>ni</a:t>
            </a:r>
            <a:r>
              <a:rPr lang="en-GB" b="1" i="1" dirty="0" smtClean="0"/>
              <a:t> </a:t>
            </a:r>
            <a:r>
              <a:rPr lang="en-GB" b="1" i="1" dirty="0" err="1" smtClean="0"/>
              <a:t>ddylid</a:t>
            </a:r>
            <a:r>
              <a:rPr lang="en-GB" b="1" i="1" dirty="0" smtClean="0"/>
              <a:t> </a:t>
            </a:r>
            <a:r>
              <a:rPr lang="en-GB" b="1" i="1" dirty="0" err="1" smtClean="0"/>
              <a:t>eu</a:t>
            </a:r>
            <a:r>
              <a:rPr lang="en-GB" b="1" i="1" dirty="0" smtClean="0"/>
              <a:t> </a:t>
            </a:r>
            <a:r>
              <a:rPr lang="en-GB" b="1" i="1" dirty="0" err="1" smtClean="0"/>
              <a:t>cyfyngu</a:t>
            </a:r>
            <a:r>
              <a:rPr lang="en-GB" b="1" i="1" dirty="0" smtClean="0"/>
              <a:t> </a:t>
            </a:r>
            <a:r>
              <a:rPr lang="en-GB" b="1" i="1" dirty="0" err="1" smtClean="0"/>
              <a:t>i’r</a:t>
            </a:r>
            <a:r>
              <a:rPr lang="en-GB" b="1" i="1" dirty="0" smtClean="0"/>
              <a:t> </a:t>
            </a:r>
            <a:r>
              <a:rPr lang="en-GB" b="1" i="1" dirty="0" err="1" smtClean="0"/>
              <a:t>rhain</a:t>
            </a:r>
            <a:r>
              <a:rPr lang="en-GB" b="1" i="1" dirty="0" smtClean="0"/>
              <a:t>)</a:t>
            </a:r>
            <a:r>
              <a:rPr lang="en-GB" b="1" i="1" dirty="0" smtClean="0"/>
              <a:t>:</a:t>
            </a:r>
            <a:endParaRPr lang="en-GB" b="1" i="1" dirty="0" smtClean="0"/>
          </a:p>
          <a:p>
            <a:pPr marL="0" indent="0">
              <a:buNone/>
            </a:pPr>
            <a:r>
              <a:rPr lang="en-GB" b="1" dirty="0" err="1" smtClean="0"/>
              <a:t>Amlinellu’r</a:t>
            </a:r>
            <a:r>
              <a:rPr lang="en-GB" b="1" dirty="0" smtClean="0"/>
              <a:t> </a:t>
            </a:r>
            <a:r>
              <a:rPr lang="en-GB" b="1" dirty="0" err="1" smtClean="0"/>
              <a:t>syniadau</a:t>
            </a:r>
            <a:r>
              <a:rPr lang="en-GB" b="1" dirty="0" smtClean="0"/>
              <a:t>:</a:t>
            </a:r>
            <a:endParaRPr lang="en-GB" dirty="0"/>
          </a:p>
          <a:p>
            <a:pPr lvl="0"/>
            <a:r>
              <a:rPr lang="en-GB" dirty="0" err="1" smtClean="0"/>
              <a:t>Egwyddorion</a:t>
            </a:r>
            <a:r>
              <a:rPr lang="en-GB" dirty="0" smtClean="0"/>
              <a:t> y </a:t>
            </a:r>
            <a:r>
              <a:rPr lang="en-GB" dirty="0" err="1" smtClean="0"/>
              <a:t>dulliau</a:t>
            </a:r>
            <a:r>
              <a:rPr lang="en-GB" dirty="0" smtClean="0"/>
              <a:t> </a:t>
            </a:r>
            <a:r>
              <a:rPr lang="en-GB" dirty="0" err="1" smtClean="0"/>
              <a:t>gorau</a:t>
            </a:r>
            <a:r>
              <a:rPr lang="en-GB" b="1" dirty="0" smtClean="0"/>
              <a:t> </a:t>
            </a:r>
            <a:r>
              <a:rPr lang="en-GB" b="1" dirty="0"/>
              <a:t>– </a:t>
            </a:r>
            <a:r>
              <a:rPr lang="en-GB" i="1" dirty="0" err="1"/>
              <a:t>Nodi'n</a:t>
            </a:r>
            <a:r>
              <a:rPr lang="en-GB" i="1" dirty="0"/>
              <a:t> </a:t>
            </a:r>
            <a:r>
              <a:rPr lang="en-GB" i="1" dirty="0" err="1"/>
              <a:t>glir</a:t>
            </a:r>
            <a:r>
              <a:rPr lang="en-GB" i="1" dirty="0"/>
              <a:t> y </a:t>
            </a:r>
            <a:r>
              <a:rPr lang="en-GB" i="1" dirty="0" err="1"/>
              <a:t>syniadau</a:t>
            </a:r>
            <a:r>
              <a:rPr lang="en-GB" i="1" dirty="0"/>
              <a:t> </a:t>
            </a:r>
            <a:r>
              <a:rPr lang="en-GB" i="1" dirty="0" err="1"/>
              <a:t>sy'n</a:t>
            </a:r>
            <a:r>
              <a:rPr lang="en-GB" i="1" dirty="0"/>
              <a:t> sail </a:t>
            </a:r>
            <a:r>
              <a:rPr lang="en-GB" i="1" dirty="0" err="1"/>
              <a:t>i</a:t>
            </a:r>
            <a:r>
              <a:rPr lang="en-GB" i="1" dirty="0"/>
              <a:t> </a:t>
            </a:r>
            <a:r>
              <a:rPr lang="en-GB" i="1" dirty="0" err="1"/>
              <a:t>ateb</a:t>
            </a:r>
            <a:r>
              <a:rPr lang="en-GB" i="1" dirty="0"/>
              <a:t> y </a:t>
            </a:r>
            <a:r>
              <a:rPr lang="en-GB" i="1" dirty="0" err="1"/>
              <a:t>cwestiynau</a:t>
            </a:r>
            <a:r>
              <a:rPr lang="en-GB" i="1" dirty="0"/>
              <a:t> </a:t>
            </a:r>
            <a:r>
              <a:rPr lang="en-GB" i="1" dirty="0" err="1"/>
              <a:t>uchod</a:t>
            </a:r>
            <a:r>
              <a:rPr lang="en-GB" i="1" dirty="0"/>
              <a:t>; </a:t>
            </a:r>
            <a:r>
              <a:rPr lang="en-GB" i="1" dirty="0" err="1"/>
              <a:t>gan</a:t>
            </a:r>
            <a:r>
              <a:rPr lang="en-GB" i="1" dirty="0"/>
              <a:t> </a:t>
            </a:r>
            <a:r>
              <a:rPr lang="en-GB" i="1" dirty="0" err="1"/>
              <a:t>gynnwys</a:t>
            </a:r>
            <a:r>
              <a:rPr lang="en-GB" i="1" dirty="0"/>
              <a:t> y </a:t>
            </a:r>
            <a:r>
              <a:rPr lang="en-GB" i="1" dirty="0" err="1"/>
              <a:t>pethau</a:t>
            </a:r>
            <a:r>
              <a:rPr lang="en-GB" i="1" dirty="0"/>
              <a:t> y </a:t>
            </a:r>
            <a:r>
              <a:rPr lang="en-GB" i="1" dirty="0" err="1"/>
              <a:t>dylid</a:t>
            </a:r>
            <a:r>
              <a:rPr lang="en-GB" i="1" dirty="0"/>
              <a:t> </a:t>
            </a:r>
            <a:r>
              <a:rPr lang="en-GB" i="1" dirty="0" err="1"/>
              <a:t>eu</a:t>
            </a:r>
            <a:r>
              <a:rPr lang="en-GB" i="1" dirty="0"/>
              <a:t> </a:t>
            </a:r>
            <a:r>
              <a:rPr lang="en-GB" i="1" dirty="0" err="1"/>
              <a:t>gwneud</a:t>
            </a:r>
            <a:r>
              <a:rPr lang="en-GB" i="1" dirty="0"/>
              <a:t> </a:t>
            </a:r>
            <a:r>
              <a:rPr lang="en-GB" i="1" dirty="0" err="1"/>
              <a:t>a'r</a:t>
            </a:r>
            <a:r>
              <a:rPr lang="en-GB" i="1" dirty="0"/>
              <a:t> </a:t>
            </a:r>
            <a:r>
              <a:rPr lang="en-GB" i="1" dirty="0" err="1"/>
              <a:t>pethau</a:t>
            </a:r>
            <a:r>
              <a:rPr lang="en-GB" i="1" dirty="0"/>
              <a:t> </a:t>
            </a:r>
            <a:r>
              <a:rPr lang="en-GB" i="1" dirty="0" err="1"/>
              <a:t>na</a:t>
            </a:r>
            <a:r>
              <a:rPr lang="en-GB" i="1" dirty="0"/>
              <a:t> </a:t>
            </a:r>
            <a:r>
              <a:rPr lang="en-GB" i="1" dirty="0" err="1"/>
              <a:t>ddylid</a:t>
            </a:r>
            <a:r>
              <a:rPr lang="en-GB" i="1" dirty="0"/>
              <a:t> </a:t>
            </a:r>
            <a:r>
              <a:rPr lang="en-GB" i="1" dirty="0" err="1"/>
              <a:t>eu</a:t>
            </a:r>
            <a:r>
              <a:rPr lang="en-GB" i="1" dirty="0"/>
              <a:t> </a:t>
            </a:r>
            <a:r>
              <a:rPr lang="en-GB" i="1" dirty="0" err="1"/>
              <a:t>gwneud</a:t>
            </a:r>
            <a:r>
              <a:rPr lang="en-GB" i="1" dirty="0"/>
              <a:t>?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Y </a:t>
            </a:r>
            <a:r>
              <a:rPr lang="en-GB" b="1" dirty="0" err="1"/>
              <a:t>dulliau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</a:t>
            </a:r>
            <a:r>
              <a:rPr lang="en-GB" b="1" dirty="0" err="1"/>
              <a:t>ddarparu'r</a:t>
            </a:r>
            <a:r>
              <a:rPr lang="en-GB" b="1" dirty="0"/>
              <a:t> </a:t>
            </a:r>
            <a:r>
              <a:rPr lang="en-GB" b="1" dirty="0" smtClean="0"/>
              <a:t>‘</a:t>
            </a:r>
            <a:r>
              <a:rPr lang="en-GB" b="1" dirty="0" err="1" smtClean="0"/>
              <a:t>sgaffaldwaith</a:t>
            </a:r>
            <a:r>
              <a:rPr lang="en-GB" b="1" dirty="0" smtClean="0"/>
              <a:t>’ </a:t>
            </a:r>
            <a:r>
              <a:rPr lang="en-GB" b="1" dirty="0" err="1"/>
              <a:t>ar</a:t>
            </a:r>
            <a:r>
              <a:rPr lang="en-GB" b="1" dirty="0"/>
              <a:t> </a:t>
            </a:r>
            <a:r>
              <a:rPr lang="en-GB" b="1" dirty="0" err="1"/>
              <a:t>gyfer</a:t>
            </a:r>
            <a:r>
              <a:rPr lang="en-GB" b="1" dirty="0"/>
              <a:t> y broses </a:t>
            </a:r>
            <a:r>
              <a:rPr lang="en-GB" b="1" dirty="0" err="1" smtClean="0"/>
              <a:t>ddatblygu</a:t>
            </a:r>
            <a:r>
              <a:rPr lang="en-GB" b="1" dirty="0" smtClean="0"/>
              <a:t>:</a:t>
            </a:r>
            <a:endParaRPr lang="en-GB" dirty="0"/>
          </a:p>
          <a:p>
            <a:pPr lvl="0"/>
            <a:r>
              <a:rPr lang="en-GB" dirty="0"/>
              <a:t>Y </a:t>
            </a:r>
            <a:r>
              <a:rPr lang="en-GB" dirty="0" err="1"/>
              <a:t>dulliau</a:t>
            </a:r>
            <a:r>
              <a:rPr lang="en-GB" dirty="0"/>
              <a:t> </a:t>
            </a:r>
            <a:r>
              <a:rPr lang="en-GB" dirty="0" err="1"/>
              <a:t>i'w</a:t>
            </a:r>
            <a:r>
              <a:rPr lang="en-GB" dirty="0"/>
              <a:t> </a:t>
            </a:r>
            <a:r>
              <a:rPr lang="en-GB" dirty="0" err="1"/>
              <a:t>defnyddio</a:t>
            </a:r>
            <a:r>
              <a:rPr lang="en-GB" dirty="0"/>
              <a:t> </a:t>
            </a:r>
            <a:r>
              <a:rPr lang="en-GB" dirty="0" err="1"/>
              <a:t>mewn</a:t>
            </a:r>
            <a:r>
              <a:rPr lang="en-GB" dirty="0"/>
              <a:t> </a:t>
            </a:r>
            <a:r>
              <a:rPr lang="en-GB" dirty="0" err="1"/>
              <a:t>gweithdai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gefnogi</a:t>
            </a:r>
            <a:r>
              <a:rPr lang="en-GB" dirty="0"/>
              <a:t> </a:t>
            </a:r>
            <a:r>
              <a:rPr lang="en-GB" dirty="0" err="1"/>
              <a:t>cynllunio</a:t>
            </a:r>
            <a:r>
              <a:rPr lang="en-GB" dirty="0"/>
              <a:t> </a:t>
            </a:r>
            <a:r>
              <a:rPr lang="en-GB" dirty="0" err="1" smtClean="0"/>
              <a:t>cydweithredol</a:t>
            </a:r>
            <a:r>
              <a:rPr lang="en-GB" dirty="0" smtClean="0"/>
              <a:t> – </a:t>
            </a:r>
            <a:r>
              <a:rPr lang="en-GB" i="1" dirty="0" err="1"/>
              <a:t>darparu</a:t>
            </a:r>
            <a:r>
              <a:rPr lang="en-GB" i="1" dirty="0"/>
              <a:t> </a:t>
            </a:r>
            <a:r>
              <a:rPr lang="en-GB" i="1" dirty="0" err="1"/>
              <a:t>fformat</a:t>
            </a:r>
            <a:r>
              <a:rPr lang="en-GB" i="1" dirty="0"/>
              <a:t> </a:t>
            </a:r>
            <a:r>
              <a:rPr lang="en-GB" i="1" dirty="0" err="1"/>
              <a:t>i</a:t>
            </a:r>
            <a:r>
              <a:rPr lang="en-GB" i="1" dirty="0"/>
              <a:t> </a:t>
            </a:r>
            <a:r>
              <a:rPr lang="en-GB" i="1" dirty="0" err="1"/>
              <a:t>ymarferwyr</a:t>
            </a:r>
            <a:r>
              <a:rPr lang="en-GB" i="1" dirty="0"/>
              <a:t> </a:t>
            </a:r>
            <a:r>
              <a:rPr lang="en-GB" i="1" dirty="0" err="1"/>
              <a:t>egluro</a:t>
            </a:r>
            <a:r>
              <a:rPr lang="en-GB" i="1" dirty="0"/>
              <a:t> a </a:t>
            </a:r>
            <a:r>
              <a:rPr lang="en-GB" i="1" dirty="0" err="1"/>
              <a:t>datblygu</a:t>
            </a:r>
            <a:r>
              <a:rPr lang="en-GB" i="1" dirty="0"/>
              <a:t> dull</a:t>
            </a:r>
            <a:endParaRPr lang="en-GB" dirty="0"/>
          </a:p>
          <a:p>
            <a:pPr lvl="0"/>
            <a:r>
              <a:rPr lang="en-GB" dirty="0" err="1"/>
              <a:t>Awgrymiadau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ysgogi</a:t>
            </a:r>
            <a:r>
              <a:rPr lang="en-GB" dirty="0"/>
              <a:t> </a:t>
            </a:r>
            <a:r>
              <a:rPr lang="en-GB" dirty="0" err="1"/>
              <a:t>trafodaeth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gyfer</a:t>
            </a:r>
            <a:r>
              <a:rPr lang="en-GB" dirty="0"/>
              <a:t> y </a:t>
            </a:r>
            <a:r>
              <a:rPr lang="en-GB" dirty="0" err="1"/>
              <a:t>rheini</a:t>
            </a:r>
            <a:r>
              <a:rPr lang="en-GB" dirty="0"/>
              <a:t> </a:t>
            </a:r>
            <a:r>
              <a:rPr lang="en-GB" dirty="0" err="1"/>
              <a:t>sy'n</a:t>
            </a:r>
            <a:r>
              <a:rPr lang="en-GB" dirty="0"/>
              <a:t> </a:t>
            </a:r>
            <a:r>
              <a:rPr lang="en-GB" dirty="0" err="1"/>
              <a:t>cynllunio</a:t>
            </a:r>
            <a:r>
              <a:rPr lang="en-GB" dirty="0"/>
              <a:t> </a:t>
            </a:r>
            <a:r>
              <a:rPr lang="en-GB" dirty="0" err="1" smtClean="0"/>
              <a:t>cwricwlwm</a:t>
            </a:r>
            <a:r>
              <a:rPr lang="en-GB" dirty="0" smtClean="0"/>
              <a:t> –</a:t>
            </a:r>
            <a:r>
              <a:rPr lang="en-GB" i="1" dirty="0"/>
              <a:t> </a:t>
            </a:r>
            <a:r>
              <a:rPr lang="en-GB" i="1" dirty="0" err="1"/>
              <a:t>rhoi</a:t>
            </a:r>
            <a:r>
              <a:rPr lang="en-GB" i="1" dirty="0"/>
              <a:t> </a:t>
            </a:r>
            <a:r>
              <a:rPr lang="en-GB" i="1" dirty="0" err="1"/>
              <a:t>cwestiynau</a:t>
            </a:r>
            <a:r>
              <a:rPr lang="en-GB" i="1" dirty="0"/>
              <a:t> </a:t>
            </a:r>
            <a:r>
              <a:rPr lang="en-GB" i="1" dirty="0" err="1"/>
              <a:t>allweddol</a:t>
            </a:r>
            <a:r>
              <a:rPr lang="en-GB" i="1" dirty="0"/>
              <a:t> </a:t>
            </a:r>
            <a:r>
              <a:rPr lang="en-GB" i="1" dirty="0" err="1"/>
              <a:t>i</a:t>
            </a:r>
            <a:r>
              <a:rPr lang="en-GB" i="1" dirty="0"/>
              <a:t> </a:t>
            </a:r>
            <a:r>
              <a:rPr lang="en-GB" i="1" dirty="0" err="1"/>
              <a:t>ymarferwyr</a:t>
            </a:r>
            <a:r>
              <a:rPr lang="en-GB" i="1" dirty="0"/>
              <a:t> </a:t>
            </a:r>
            <a:r>
              <a:rPr lang="en-GB" i="1" dirty="0" err="1"/>
              <a:t>i'w</a:t>
            </a:r>
            <a:r>
              <a:rPr lang="en-GB" i="1" dirty="0"/>
              <a:t> </a:t>
            </a:r>
            <a:r>
              <a:rPr lang="en-GB" i="1" dirty="0" err="1"/>
              <a:t>helpu</a:t>
            </a:r>
            <a:r>
              <a:rPr lang="en-GB" i="1" dirty="0"/>
              <a:t> </a:t>
            </a:r>
            <a:r>
              <a:rPr lang="en-GB" i="1" dirty="0" err="1"/>
              <a:t>i</a:t>
            </a:r>
            <a:r>
              <a:rPr lang="en-GB" i="1" dirty="0"/>
              <a:t> </a:t>
            </a:r>
            <a:r>
              <a:rPr lang="en-GB" i="1" dirty="0" err="1"/>
              <a:t>feddwl</a:t>
            </a:r>
            <a:r>
              <a:rPr lang="en-GB" i="1" dirty="0"/>
              <a:t> am </a:t>
            </a:r>
            <a:r>
              <a:rPr lang="en-GB" i="1" dirty="0" err="1"/>
              <a:t>eu</a:t>
            </a:r>
            <a:r>
              <a:rPr lang="en-GB" i="1" dirty="0"/>
              <a:t> </a:t>
            </a:r>
            <a:r>
              <a:rPr lang="en-GB" i="1" dirty="0" err="1"/>
              <a:t>gwaith</a:t>
            </a:r>
            <a:endParaRPr lang="en-GB" dirty="0"/>
          </a:p>
          <a:p>
            <a:pPr lvl="0"/>
            <a:r>
              <a:rPr lang="en-GB" dirty="0" err="1" smtClean="0"/>
              <a:t>Cynllunio</a:t>
            </a:r>
            <a:r>
              <a:rPr lang="en-GB" dirty="0" smtClean="0"/>
              <a:t> </a:t>
            </a:r>
            <a:r>
              <a:rPr lang="en-GB" dirty="0" err="1" smtClean="0"/>
              <a:t>pecynnau</a:t>
            </a:r>
            <a:r>
              <a:rPr lang="en-GB" dirty="0" smtClean="0"/>
              <a:t> </a:t>
            </a:r>
            <a:r>
              <a:rPr lang="en-GB" dirty="0" err="1" smtClean="0"/>
              <a:t>cymorth</a:t>
            </a:r>
            <a:r>
              <a:rPr lang="en-GB" dirty="0" smtClean="0"/>
              <a:t> </a:t>
            </a:r>
            <a:r>
              <a:rPr lang="en-GB" dirty="0"/>
              <a:t>– </a:t>
            </a:r>
            <a:r>
              <a:rPr lang="en-GB" i="1" dirty="0"/>
              <a:t>set </a:t>
            </a:r>
            <a:r>
              <a:rPr lang="en-GB" i="1" dirty="0" smtClean="0"/>
              <a:t>o </a:t>
            </a:r>
            <a:r>
              <a:rPr lang="en-GB" i="1" dirty="0" err="1" smtClean="0"/>
              <a:t>gwestiynau</a:t>
            </a:r>
            <a:r>
              <a:rPr lang="en-GB" i="1" dirty="0" smtClean="0"/>
              <a:t>/</a:t>
            </a:r>
            <a:r>
              <a:rPr lang="en-GB" i="1" dirty="0" err="1" smtClean="0"/>
              <a:t>dulliau</a:t>
            </a:r>
            <a:r>
              <a:rPr lang="en-GB" i="1" dirty="0" smtClean="0"/>
              <a:t> </a:t>
            </a:r>
            <a:r>
              <a:rPr lang="en-GB" i="1" dirty="0" err="1" smtClean="0"/>
              <a:t>i</a:t>
            </a:r>
            <a:r>
              <a:rPr lang="en-GB" i="1" dirty="0" smtClean="0"/>
              <a:t> </a:t>
            </a:r>
            <a:r>
              <a:rPr lang="en-GB" i="1" dirty="0" err="1" smtClean="0"/>
              <a:t>dywys</a:t>
            </a:r>
            <a:r>
              <a:rPr lang="en-GB" i="1" dirty="0" smtClean="0"/>
              <a:t> </a:t>
            </a:r>
            <a:r>
              <a:rPr lang="en-GB" i="1" dirty="0" err="1" smtClean="0"/>
              <a:t>ymarferwyr</a:t>
            </a:r>
            <a:r>
              <a:rPr lang="en-GB" i="1" dirty="0" smtClean="0"/>
              <a:t> </a:t>
            </a:r>
            <a:r>
              <a:rPr lang="en-GB" i="1" dirty="0" err="1" smtClean="0"/>
              <a:t>drwy’r</a:t>
            </a:r>
            <a:r>
              <a:rPr lang="en-GB" i="1" dirty="0" smtClean="0"/>
              <a:t> broses </a:t>
            </a:r>
            <a:r>
              <a:rPr lang="en-GB" i="1" dirty="0" err="1" smtClean="0"/>
              <a:t>gynllunio</a:t>
            </a:r>
            <a:endParaRPr lang="en-GB" dirty="0"/>
          </a:p>
          <a:p>
            <a:pPr lvl="0"/>
            <a:r>
              <a:rPr lang="en-GB" dirty="0" err="1" smtClean="0"/>
              <a:t>Cwestiynau</a:t>
            </a:r>
            <a:r>
              <a:rPr lang="en-GB" dirty="0" smtClean="0"/>
              <a:t>/</a:t>
            </a:r>
            <a:r>
              <a:rPr lang="en-GB" dirty="0" err="1" smtClean="0"/>
              <a:t>dulliau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gefnogi</a:t>
            </a:r>
            <a:r>
              <a:rPr lang="en-GB" dirty="0" smtClean="0"/>
              <a:t> </a:t>
            </a:r>
            <a:r>
              <a:rPr lang="en-GB" dirty="0" err="1" smtClean="0"/>
              <a:t>hunanwerthuso</a:t>
            </a:r>
            <a:r>
              <a:rPr lang="en-GB" dirty="0" smtClean="0"/>
              <a:t>:  </a:t>
            </a:r>
            <a:r>
              <a:rPr lang="en-GB" i="1" dirty="0" err="1" smtClean="0"/>
              <a:t>i</a:t>
            </a:r>
            <a:r>
              <a:rPr lang="en-GB" i="1" dirty="0" smtClean="0"/>
              <a:t> </a:t>
            </a:r>
            <a:r>
              <a:rPr lang="en-GB" i="1" dirty="0" err="1" smtClean="0"/>
              <a:t>helpu</a:t>
            </a:r>
            <a:r>
              <a:rPr lang="en-GB" i="1" dirty="0" smtClean="0"/>
              <a:t> </a:t>
            </a:r>
            <a:r>
              <a:rPr lang="en-GB" i="1" dirty="0" err="1" smtClean="0"/>
              <a:t>ymarferwyr</a:t>
            </a:r>
            <a:r>
              <a:rPr lang="en-GB" i="1" dirty="0" smtClean="0"/>
              <a:t> </a:t>
            </a:r>
            <a:r>
              <a:rPr lang="en-GB" i="1" dirty="0" err="1" smtClean="0"/>
              <a:t>i</a:t>
            </a:r>
            <a:r>
              <a:rPr lang="en-GB" i="1" dirty="0" smtClean="0"/>
              <a:t> </a:t>
            </a:r>
            <a:r>
              <a:rPr lang="en-GB" i="1" dirty="0" err="1" smtClean="0"/>
              <a:t>ddeall</a:t>
            </a:r>
            <a:r>
              <a:rPr lang="en-GB" i="1" dirty="0" smtClean="0"/>
              <a:t> </a:t>
            </a:r>
            <a:r>
              <a:rPr lang="en-GB" i="1" dirty="0" err="1" smtClean="0"/>
              <a:t>yr</a:t>
            </a:r>
            <a:r>
              <a:rPr lang="en-GB" i="1" dirty="0" smtClean="0"/>
              <a:t> </a:t>
            </a:r>
            <a:r>
              <a:rPr lang="en-GB" i="1" dirty="0" err="1" smtClean="0"/>
              <a:t>anghenion</a:t>
            </a:r>
            <a:r>
              <a:rPr lang="en-GB" i="1" dirty="0" smtClean="0"/>
              <a:t> ac </a:t>
            </a:r>
            <a:r>
              <a:rPr lang="en-GB" i="1" dirty="0" err="1" smtClean="0"/>
              <a:t>ystyried</a:t>
            </a:r>
            <a:r>
              <a:rPr lang="en-GB" i="1" dirty="0" smtClean="0"/>
              <a:t> y </a:t>
            </a:r>
            <a:r>
              <a:rPr lang="en-GB" i="1" dirty="0" err="1" smtClean="0"/>
              <a:t>cwricwlwm</a:t>
            </a:r>
            <a:endParaRPr lang="en-GB" dirty="0"/>
          </a:p>
          <a:p>
            <a:pPr lvl="0"/>
            <a:r>
              <a:rPr lang="en-GB" dirty="0" err="1" smtClean="0"/>
              <a:t>Syniadau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 err="1" smtClean="0"/>
              <a:t>gyfer</a:t>
            </a:r>
            <a:r>
              <a:rPr lang="en-GB" dirty="0" smtClean="0"/>
              <a:t> </a:t>
            </a:r>
            <a:r>
              <a:rPr lang="en-GB" dirty="0" err="1" smtClean="0"/>
              <a:t>pynciau</a:t>
            </a:r>
            <a:r>
              <a:rPr lang="en-GB" dirty="0" smtClean="0"/>
              <a:t> a </a:t>
            </a:r>
            <a:r>
              <a:rPr lang="en-GB" dirty="0" err="1" smtClean="0"/>
              <a:t>chynnwys</a:t>
            </a:r>
            <a:r>
              <a:rPr lang="en-GB" dirty="0" smtClean="0"/>
              <a:t> – </a:t>
            </a:r>
            <a:r>
              <a:rPr lang="en-GB" dirty="0" err="1" smtClean="0"/>
              <a:t>adeiladu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 err="1" smtClean="0"/>
              <a:t>adrannau</a:t>
            </a:r>
            <a:r>
              <a:rPr lang="en-GB" dirty="0" smtClean="0"/>
              <a:t> </a:t>
            </a:r>
            <a:r>
              <a:rPr lang="en-GB" dirty="0" err="1" smtClean="0"/>
              <a:t>Cynllunio</a:t>
            </a:r>
            <a:r>
              <a:rPr lang="en-GB" dirty="0" smtClean="0"/>
              <a:t> </a:t>
            </a:r>
            <a:r>
              <a:rPr lang="en-GB" dirty="0" err="1" smtClean="0"/>
              <a:t>eich</a:t>
            </a:r>
            <a:r>
              <a:rPr lang="en-GB" dirty="0" smtClean="0"/>
              <a:t> </a:t>
            </a:r>
            <a:r>
              <a:rPr lang="en-GB" dirty="0" err="1" smtClean="0"/>
              <a:t>Cwricwlwm</a:t>
            </a:r>
            <a:r>
              <a:rPr lang="en-GB" dirty="0" smtClean="0"/>
              <a:t>, </a:t>
            </a:r>
            <a:r>
              <a:rPr lang="en-GB" dirty="0" err="1" smtClean="0"/>
              <a:t>awgrymu</a:t>
            </a:r>
            <a:r>
              <a:rPr lang="en-GB" dirty="0" smtClean="0"/>
              <a:t> </a:t>
            </a:r>
            <a:r>
              <a:rPr lang="en-GB" dirty="0" err="1" smtClean="0"/>
              <a:t>pynciau</a:t>
            </a:r>
            <a:r>
              <a:rPr lang="en-GB" dirty="0" smtClean="0"/>
              <a:t>, y </a:t>
            </a:r>
            <a:r>
              <a:rPr lang="en-GB" dirty="0" err="1" smtClean="0"/>
              <a:t>dulliau</a:t>
            </a:r>
            <a:r>
              <a:rPr lang="en-GB" dirty="0" smtClean="0"/>
              <a:t> </a:t>
            </a:r>
            <a:r>
              <a:rPr lang="en-GB" dirty="0" err="1" smtClean="0"/>
              <a:t>a’r</a:t>
            </a:r>
            <a:r>
              <a:rPr lang="en-GB" dirty="0" smtClean="0"/>
              <a:t> </a:t>
            </a:r>
            <a:r>
              <a:rPr lang="en-GB" dirty="0" err="1" smtClean="0"/>
              <a:t>dysgu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 err="1" smtClean="0"/>
              <a:t>gyfer</a:t>
            </a:r>
            <a:r>
              <a:rPr lang="en-GB" dirty="0" smtClean="0"/>
              <a:t> </a:t>
            </a:r>
            <a:r>
              <a:rPr lang="en-GB" dirty="0" err="1" smtClean="0"/>
              <a:t>yr</a:t>
            </a:r>
            <a:r>
              <a:rPr lang="en-GB" dirty="0" smtClean="0"/>
              <a:t> </a:t>
            </a:r>
            <a:r>
              <a:rPr lang="en-GB" dirty="0" err="1" smtClean="0"/>
              <a:t>agwedd</a:t>
            </a:r>
            <a:r>
              <a:rPr lang="en-GB" dirty="0" smtClean="0"/>
              <a:t> hon </a:t>
            </a:r>
            <a:r>
              <a:rPr lang="en-GB" dirty="0" err="1" smtClean="0"/>
              <a:t>ar</a:t>
            </a:r>
            <a:r>
              <a:rPr lang="en-GB" dirty="0" smtClean="0"/>
              <a:t> y </a:t>
            </a:r>
            <a:r>
              <a:rPr lang="en-GB" dirty="0" err="1" smtClean="0"/>
              <a:t>cwricwlwm</a:t>
            </a:r>
            <a:r>
              <a:rPr lang="en-GB" dirty="0" smtClean="0"/>
              <a:t> a </a:t>
            </a:r>
            <a:r>
              <a:rPr lang="en-GB" dirty="0" err="1" smtClean="0"/>
              <a:t>thrafod</a:t>
            </a:r>
            <a:r>
              <a:rPr lang="en-GB" dirty="0" smtClean="0"/>
              <a:t> pam y </a:t>
            </a:r>
            <a:r>
              <a:rPr lang="en-GB" dirty="0" err="1" smtClean="0"/>
              <a:t>byddai’r</a:t>
            </a:r>
            <a:r>
              <a:rPr lang="en-GB" dirty="0" smtClean="0"/>
              <a:t> </a:t>
            </a:r>
            <a:r>
              <a:rPr lang="en-GB" dirty="0" err="1" smtClean="0"/>
              <a:t>rhain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effeithiol</a:t>
            </a:r>
            <a:endParaRPr lang="en-GB" dirty="0"/>
          </a:p>
          <a:p>
            <a:pPr lvl="0"/>
            <a:r>
              <a:rPr lang="en-GB" dirty="0" smtClean="0"/>
              <a:t>Trafod </a:t>
            </a:r>
            <a:r>
              <a:rPr lang="en-GB" dirty="0" err="1" smtClean="0"/>
              <a:t>yr</a:t>
            </a:r>
            <a:r>
              <a:rPr lang="en-GB" dirty="0" smtClean="0"/>
              <a:t> </a:t>
            </a:r>
            <a:r>
              <a:rPr lang="en-GB" dirty="0" err="1" smtClean="0"/>
              <a:t>hyn</a:t>
            </a:r>
            <a:r>
              <a:rPr lang="en-GB" dirty="0" smtClean="0"/>
              <a:t> y </a:t>
            </a:r>
            <a:r>
              <a:rPr lang="en-GB" dirty="0" err="1" smtClean="0"/>
              <a:t>gallai</a:t>
            </a:r>
            <a:r>
              <a:rPr lang="en-GB" dirty="0" smtClean="0"/>
              <a:t> </a:t>
            </a:r>
            <a:r>
              <a:rPr lang="en-GB" dirty="0" err="1" smtClean="0"/>
              <a:t>cynnydd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olygu</a:t>
            </a:r>
            <a:r>
              <a:rPr lang="en-GB" dirty="0" smtClean="0"/>
              <a:t> </a:t>
            </a:r>
            <a:r>
              <a:rPr lang="en-GB" dirty="0" err="1" smtClean="0"/>
              <a:t>yng</a:t>
            </a:r>
            <a:r>
              <a:rPr lang="en-GB" dirty="0" smtClean="0"/>
              <a:t> </a:t>
            </a:r>
            <a:r>
              <a:rPr lang="en-GB" dirty="0" err="1" smtClean="0"/>
              <a:t>nghyd-destun</a:t>
            </a:r>
            <a:r>
              <a:rPr lang="en-GB" dirty="0" smtClean="0"/>
              <a:t> </a:t>
            </a:r>
            <a:r>
              <a:rPr lang="en-GB" dirty="0" err="1" smtClean="0"/>
              <a:t>yr</a:t>
            </a:r>
            <a:r>
              <a:rPr lang="en-GB" dirty="0" smtClean="0"/>
              <a:t> </a:t>
            </a:r>
            <a:r>
              <a:rPr lang="en-GB" dirty="0" err="1" smtClean="0"/>
              <a:t>agwedd</a:t>
            </a:r>
            <a:r>
              <a:rPr lang="en-GB" dirty="0" smtClean="0"/>
              <a:t> hon </a:t>
            </a:r>
            <a:r>
              <a:rPr lang="en-GB" dirty="0" err="1" smtClean="0"/>
              <a:t>ar</a:t>
            </a:r>
            <a:r>
              <a:rPr lang="en-GB" dirty="0" smtClean="0"/>
              <a:t> y </a:t>
            </a:r>
            <a:r>
              <a:rPr lang="en-GB" dirty="0" err="1" smtClean="0"/>
              <a:t>cwricwlwm</a:t>
            </a:r>
            <a:r>
              <a:rPr lang="en-GB" dirty="0" smtClean="0"/>
              <a:t>, </a:t>
            </a:r>
            <a:r>
              <a:rPr lang="en-GB" dirty="0" err="1" smtClean="0"/>
              <a:t>gan</a:t>
            </a:r>
            <a:r>
              <a:rPr lang="en-GB" dirty="0" smtClean="0"/>
              <a:t> </a:t>
            </a:r>
            <a:r>
              <a:rPr lang="en-GB" dirty="0" err="1" smtClean="0"/>
              <a:t>adeiladu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 err="1" smtClean="0"/>
              <a:t>egwyddorion</a:t>
            </a:r>
            <a:r>
              <a:rPr lang="en-GB" dirty="0" smtClean="0"/>
              <a:t> </a:t>
            </a:r>
            <a:r>
              <a:rPr lang="en-GB" dirty="0" err="1" smtClean="0"/>
              <a:t>cynnydd</a:t>
            </a:r>
            <a:r>
              <a:rPr lang="en-GB" dirty="0" smtClean="0"/>
              <a:t> a </a:t>
            </a:r>
            <a:r>
              <a:rPr lang="en-GB" dirty="0" err="1" smtClean="0"/>
              <a:t>disgrifiadau</a:t>
            </a:r>
            <a:r>
              <a:rPr lang="en-GB" dirty="0" smtClean="0"/>
              <a:t> </a:t>
            </a:r>
            <a:r>
              <a:rPr lang="en-GB" dirty="0" err="1" smtClean="0"/>
              <a:t>dysgu</a:t>
            </a:r>
            <a:endParaRPr lang="en-GB" dirty="0"/>
          </a:p>
          <a:p>
            <a:pPr marL="0" indent="0">
              <a:buNone/>
            </a:pPr>
            <a:r>
              <a:rPr lang="en-GB" b="1" dirty="0" err="1" smtClean="0"/>
              <a:t>Rhoi</a:t>
            </a:r>
            <a:r>
              <a:rPr lang="en-GB" b="1" dirty="0" smtClean="0"/>
              <a:t> </a:t>
            </a:r>
            <a:r>
              <a:rPr lang="en-GB" b="1" dirty="0" err="1" smtClean="0"/>
              <a:t>enghreifftiau</a:t>
            </a:r>
            <a:endParaRPr lang="en-GB" dirty="0"/>
          </a:p>
          <a:p>
            <a:pPr lvl="0"/>
            <a:r>
              <a:rPr lang="en-GB" dirty="0" err="1" smtClean="0"/>
              <a:t>Astudiaethau</a:t>
            </a:r>
            <a:r>
              <a:rPr lang="en-GB" dirty="0" smtClean="0"/>
              <a:t> </a:t>
            </a:r>
            <a:r>
              <a:rPr lang="en-GB" dirty="0" err="1" smtClean="0"/>
              <a:t>achos</a:t>
            </a:r>
            <a:r>
              <a:rPr lang="en-GB" dirty="0" smtClean="0"/>
              <a:t> </a:t>
            </a:r>
            <a:r>
              <a:rPr lang="en-GB" dirty="0"/>
              <a:t>– </a:t>
            </a:r>
            <a:r>
              <a:rPr lang="en-GB" i="1" dirty="0" err="1"/>
              <a:t>nodi</a:t>
            </a:r>
            <a:r>
              <a:rPr lang="en-GB" i="1" dirty="0"/>
              <a:t> </a:t>
            </a:r>
            <a:r>
              <a:rPr lang="en-GB" i="1" dirty="0" err="1"/>
              <a:t>agweddau</a:t>
            </a:r>
            <a:r>
              <a:rPr lang="en-GB" i="1" dirty="0"/>
              <a:t> </a:t>
            </a:r>
            <a:r>
              <a:rPr lang="en-GB" i="1" dirty="0" err="1"/>
              <a:t>ar</a:t>
            </a:r>
            <a:r>
              <a:rPr lang="en-GB" i="1" dirty="0"/>
              <a:t> y </a:t>
            </a:r>
            <a:r>
              <a:rPr lang="en-GB" i="1" dirty="0" err="1"/>
              <a:t>dulliau</a:t>
            </a:r>
            <a:r>
              <a:rPr lang="en-GB" i="1" dirty="0"/>
              <a:t>, y </a:t>
            </a:r>
            <a:r>
              <a:rPr lang="en-GB" i="1" dirty="0" err="1"/>
              <a:t>dysgu</a:t>
            </a:r>
            <a:r>
              <a:rPr lang="en-GB" i="1" dirty="0"/>
              <a:t> </a:t>
            </a:r>
            <a:r>
              <a:rPr lang="en-GB" i="1" dirty="0" err="1"/>
              <a:t>a'r</a:t>
            </a:r>
            <a:r>
              <a:rPr lang="en-GB" i="1" dirty="0"/>
              <a:t> </a:t>
            </a:r>
            <a:r>
              <a:rPr lang="en-GB" i="1" dirty="0" err="1"/>
              <a:t>addysgu</a:t>
            </a:r>
            <a:r>
              <a:rPr lang="en-GB" i="1" dirty="0"/>
              <a:t> </a:t>
            </a:r>
            <a:r>
              <a:rPr lang="en-GB" i="1" dirty="0" err="1"/>
              <a:t>gan</a:t>
            </a:r>
            <a:r>
              <a:rPr lang="en-GB" i="1" dirty="0"/>
              <a:t> </a:t>
            </a:r>
            <a:r>
              <a:rPr lang="en-GB" i="1" dirty="0" err="1"/>
              <a:t>esbonio</a:t>
            </a:r>
            <a:r>
              <a:rPr lang="en-GB" i="1" dirty="0"/>
              <a:t> </a:t>
            </a:r>
            <a:r>
              <a:rPr lang="en-GB" i="1" dirty="0" err="1"/>
              <a:t>beth</a:t>
            </a:r>
            <a:r>
              <a:rPr lang="en-GB" i="1" dirty="0"/>
              <a:t> </a:t>
            </a:r>
            <a:r>
              <a:rPr lang="en-GB" i="1" dirty="0" err="1"/>
              <a:t>sy'n</a:t>
            </a:r>
            <a:r>
              <a:rPr lang="en-GB" i="1" dirty="0"/>
              <a:t> </a:t>
            </a:r>
            <a:r>
              <a:rPr lang="en-GB" i="1" dirty="0" err="1"/>
              <a:t>gadarnhaol</a:t>
            </a:r>
            <a:r>
              <a:rPr lang="en-GB" i="1" dirty="0"/>
              <a:t> a </a:t>
            </a:r>
            <a:r>
              <a:rPr lang="en-GB" i="1" dirty="0" err="1"/>
              <a:t>pham</a:t>
            </a:r>
            <a:r>
              <a:rPr lang="en-GB" i="1" dirty="0"/>
              <a:t>; </a:t>
            </a:r>
            <a:r>
              <a:rPr lang="en-GB" i="1" dirty="0" err="1"/>
              <a:t>myfyrio</a:t>
            </a:r>
            <a:r>
              <a:rPr lang="en-GB" i="1" dirty="0"/>
              <a:t> </a:t>
            </a:r>
            <a:r>
              <a:rPr lang="en-GB" i="1" dirty="0" err="1"/>
              <a:t>ar</a:t>
            </a:r>
            <a:r>
              <a:rPr lang="en-GB" i="1" dirty="0"/>
              <a:t> y broses, y </a:t>
            </a:r>
            <a:r>
              <a:rPr lang="en-GB" i="1" dirty="0" err="1"/>
              <a:t>modd</a:t>
            </a:r>
            <a:r>
              <a:rPr lang="en-GB" i="1" dirty="0"/>
              <a:t> y </a:t>
            </a:r>
            <a:r>
              <a:rPr lang="en-GB" i="1" dirty="0" err="1"/>
              <a:t>gwnaed</a:t>
            </a:r>
            <a:r>
              <a:rPr lang="en-GB" i="1" dirty="0"/>
              <a:t> </a:t>
            </a:r>
            <a:r>
              <a:rPr lang="en-GB" i="1" dirty="0" err="1"/>
              <a:t>penderfyniadau</a:t>
            </a:r>
            <a:r>
              <a:rPr lang="en-GB" i="1" dirty="0"/>
              <a:t> a </a:t>
            </a:r>
            <a:r>
              <a:rPr lang="en-GB" i="1" dirty="0" err="1"/>
              <a:t>pham</a:t>
            </a:r>
            <a:r>
              <a:rPr lang="en-GB" i="1" dirty="0"/>
              <a:t>; </a:t>
            </a:r>
            <a:r>
              <a:rPr lang="en-GB" i="1" dirty="0" err="1"/>
              <a:t>unrhyw</a:t>
            </a:r>
            <a:r>
              <a:rPr lang="en-GB" i="1" dirty="0"/>
              <a:t> </a:t>
            </a:r>
            <a:r>
              <a:rPr lang="en-GB" i="1" dirty="0" err="1"/>
              <a:t>oleuni</a:t>
            </a:r>
            <a:r>
              <a:rPr lang="en-GB" i="1" dirty="0"/>
              <a:t> </a:t>
            </a:r>
            <a:r>
              <a:rPr lang="en-GB" i="1" dirty="0" err="1"/>
              <a:t>pellach</a:t>
            </a:r>
            <a:endParaRPr lang="en-GB" i="1" dirty="0"/>
          </a:p>
          <a:p>
            <a:pPr lvl="0"/>
            <a:r>
              <a:rPr lang="en-GB" dirty="0" err="1" smtClean="0"/>
              <a:t>Enghreifftiau</a:t>
            </a:r>
            <a:r>
              <a:rPr lang="en-GB" dirty="0" smtClean="0"/>
              <a:t> o </a:t>
            </a:r>
            <a:r>
              <a:rPr lang="en-GB" dirty="0" err="1" smtClean="0"/>
              <a:t>gynnydd</a:t>
            </a:r>
            <a:r>
              <a:rPr lang="en-GB" dirty="0" smtClean="0"/>
              <a:t> </a:t>
            </a:r>
            <a:r>
              <a:rPr lang="en-GB" dirty="0" err="1" smtClean="0"/>
              <a:t>dysgwyr</a:t>
            </a:r>
            <a:r>
              <a:rPr lang="en-GB" dirty="0"/>
              <a:t> – </a:t>
            </a:r>
            <a:r>
              <a:rPr lang="en-GB" i="1" dirty="0" err="1"/>
              <a:t>nodi'n</a:t>
            </a:r>
            <a:r>
              <a:rPr lang="en-GB" i="1" dirty="0"/>
              <a:t> </a:t>
            </a:r>
            <a:r>
              <a:rPr lang="en-GB" i="1" dirty="0" err="1"/>
              <a:t>fwy</a:t>
            </a:r>
            <a:r>
              <a:rPr lang="en-GB" i="1" dirty="0"/>
              <a:t> </a:t>
            </a:r>
            <a:r>
              <a:rPr lang="en-GB" i="1" dirty="0" err="1"/>
              <a:t>penodol</a:t>
            </a:r>
            <a:r>
              <a:rPr lang="en-GB" i="1" dirty="0"/>
              <a:t> </a:t>
            </a:r>
            <a:r>
              <a:rPr lang="en-GB" i="1" dirty="0" err="1"/>
              <a:t>sut</a:t>
            </a:r>
            <a:r>
              <a:rPr lang="en-GB" i="1" dirty="0"/>
              <a:t> y </a:t>
            </a:r>
            <a:r>
              <a:rPr lang="en-GB" i="1" dirty="0" err="1"/>
              <a:t>gallai</a:t>
            </a:r>
            <a:r>
              <a:rPr lang="en-GB" i="1" dirty="0"/>
              <a:t> </a:t>
            </a:r>
            <a:r>
              <a:rPr lang="en-GB" i="1" dirty="0" err="1"/>
              <a:t>dysgwr</a:t>
            </a:r>
            <a:r>
              <a:rPr lang="en-GB" i="1" dirty="0"/>
              <a:t> </a:t>
            </a:r>
            <a:r>
              <a:rPr lang="en-GB" i="1" dirty="0" err="1"/>
              <a:t>wneud</a:t>
            </a:r>
            <a:r>
              <a:rPr lang="en-GB" i="1" dirty="0"/>
              <a:t> </a:t>
            </a:r>
            <a:r>
              <a:rPr lang="en-GB" i="1" dirty="0" err="1"/>
              <a:t>cynnydd</a:t>
            </a:r>
            <a:r>
              <a:rPr lang="en-GB" i="1" dirty="0"/>
              <a:t> </a:t>
            </a:r>
            <a:r>
              <a:rPr lang="en-GB" i="1" dirty="0" err="1"/>
              <a:t>mewn</a:t>
            </a:r>
            <a:r>
              <a:rPr lang="en-GB" i="1" dirty="0"/>
              <a:t> </a:t>
            </a:r>
            <a:r>
              <a:rPr lang="en-GB" i="1" dirty="0" err="1"/>
              <a:t>agwedd</a:t>
            </a:r>
            <a:r>
              <a:rPr lang="en-GB" i="1" dirty="0"/>
              <a:t> </a:t>
            </a:r>
            <a:r>
              <a:rPr lang="en-GB" i="1" dirty="0" err="1"/>
              <a:t>benodol</a:t>
            </a:r>
            <a:r>
              <a:rPr lang="en-GB" i="1" dirty="0"/>
              <a:t> </a:t>
            </a:r>
            <a:r>
              <a:rPr lang="en-GB" i="1" dirty="0" err="1"/>
              <a:t>a'r</a:t>
            </a:r>
            <a:r>
              <a:rPr lang="en-GB" i="1" dirty="0"/>
              <a:t> </a:t>
            </a:r>
            <a:r>
              <a:rPr lang="en-GB" i="1" dirty="0" err="1"/>
              <a:t>gwahanol</a:t>
            </a:r>
            <a:r>
              <a:rPr lang="en-GB" i="1" dirty="0"/>
              <a:t> </a:t>
            </a:r>
            <a:r>
              <a:rPr lang="en-GB" i="1" dirty="0" err="1"/>
              <a:t>ffyrdd</a:t>
            </a:r>
            <a:r>
              <a:rPr lang="en-GB" i="1" dirty="0"/>
              <a:t> y </a:t>
            </a:r>
            <a:r>
              <a:rPr lang="en-GB" i="1" dirty="0" err="1"/>
              <a:t>gellid</a:t>
            </a:r>
            <a:r>
              <a:rPr lang="en-GB" i="1" dirty="0"/>
              <a:t> </a:t>
            </a:r>
            <a:r>
              <a:rPr lang="en-GB" i="1" dirty="0" err="1"/>
              <a:t>asesu</a:t>
            </a:r>
            <a:r>
              <a:rPr lang="en-GB" i="1" dirty="0"/>
              <a:t> </a:t>
            </a:r>
            <a:r>
              <a:rPr lang="en-GB" i="1" dirty="0" err="1"/>
              <a:t>hynny</a:t>
            </a:r>
            <a:endParaRPr lang="en-GB" i="1" dirty="0"/>
          </a:p>
          <a:p>
            <a:pPr marL="0" indent="0">
              <a:buNone/>
            </a:pPr>
            <a:r>
              <a:rPr lang="en-GB" b="1" dirty="0" err="1" smtClean="0"/>
              <a:t>Cyfeirio</a:t>
            </a:r>
            <a:r>
              <a:rPr lang="en-GB" b="1" dirty="0" smtClean="0"/>
              <a:t> at </a:t>
            </a:r>
            <a:r>
              <a:rPr lang="en-GB" b="1" dirty="0" err="1" smtClean="0"/>
              <a:t>ymchwil</a:t>
            </a:r>
            <a:endParaRPr lang="en-GB" dirty="0"/>
          </a:p>
          <a:p>
            <a:pPr lvl="0"/>
            <a:r>
              <a:rPr lang="en-GB" i="1" dirty="0" err="1" smtClean="0"/>
              <a:t>Cynnig</a:t>
            </a:r>
            <a:r>
              <a:rPr lang="en-GB" i="1" dirty="0" smtClean="0"/>
              <a:t> </a:t>
            </a:r>
            <a:r>
              <a:rPr lang="en-GB" i="1" dirty="0" err="1" smtClean="0"/>
              <a:t>cymorth</a:t>
            </a:r>
            <a:r>
              <a:rPr lang="en-GB" i="1" dirty="0" smtClean="0"/>
              <a:t> </a:t>
            </a:r>
            <a:r>
              <a:rPr lang="en-GB" i="1" dirty="0" err="1" smtClean="0"/>
              <a:t>ar</a:t>
            </a:r>
            <a:r>
              <a:rPr lang="en-GB" i="1" dirty="0" smtClean="0"/>
              <a:t> </a:t>
            </a:r>
            <a:r>
              <a:rPr lang="en-GB" i="1" dirty="0" err="1" smtClean="0"/>
              <a:t>gyfer</a:t>
            </a:r>
            <a:r>
              <a:rPr lang="en-GB" i="1" dirty="0" smtClean="0"/>
              <a:t> </a:t>
            </a:r>
            <a:r>
              <a:rPr lang="en-GB" i="1" dirty="0" err="1" smtClean="0"/>
              <a:t>ymholiadau</a:t>
            </a:r>
            <a:r>
              <a:rPr lang="en-GB" i="1" dirty="0" smtClean="0"/>
              <a:t> </a:t>
            </a:r>
            <a:r>
              <a:rPr lang="en-GB" i="1" dirty="0" err="1" smtClean="0"/>
              <a:t>ymarferwyr</a:t>
            </a:r>
            <a:r>
              <a:rPr lang="en-GB" dirty="0" smtClean="0"/>
              <a:t> </a:t>
            </a:r>
            <a:r>
              <a:rPr lang="en-GB" dirty="0"/>
              <a:t>– </a:t>
            </a:r>
            <a:r>
              <a:rPr lang="en-GB" dirty="0" err="1" smtClean="0"/>
              <a:t>cefnogi</a:t>
            </a:r>
            <a:r>
              <a:rPr lang="en-GB" dirty="0" smtClean="0"/>
              <a:t> </a:t>
            </a:r>
            <a:r>
              <a:rPr lang="en-GB" dirty="0" err="1" smtClean="0"/>
              <a:t>gwaith</a:t>
            </a:r>
            <a:r>
              <a:rPr lang="en-GB" dirty="0" smtClean="0"/>
              <a:t> </a:t>
            </a:r>
            <a:r>
              <a:rPr lang="en-GB" dirty="0" err="1" smtClean="0"/>
              <a:t>cynllunio</a:t>
            </a:r>
            <a:r>
              <a:rPr lang="en-GB" dirty="0" smtClean="0"/>
              <a:t>, </a:t>
            </a:r>
            <a:r>
              <a:rPr lang="en-GB" dirty="0" err="1" smtClean="0"/>
              <a:t>ymgymryd</a:t>
            </a:r>
            <a:r>
              <a:rPr lang="en-GB" dirty="0" smtClean="0"/>
              <a:t> ag </a:t>
            </a:r>
            <a:r>
              <a:rPr lang="en-GB" dirty="0" err="1" smtClean="0"/>
              <a:t>ymchwil</a:t>
            </a:r>
            <a:r>
              <a:rPr lang="en-GB" dirty="0" smtClean="0"/>
              <a:t>, </a:t>
            </a:r>
            <a:r>
              <a:rPr lang="en-GB" dirty="0" err="1" smtClean="0"/>
              <a:t>cael</a:t>
            </a:r>
            <a:r>
              <a:rPr lang="en-GB" dirty="0" smtClean="0"/>
              <a:t> </a:t>
            </a:r>
            <a:r>
              <a:rPr lang="en-GB" dirty="0" err="1" smtClean="0"/>
              <a:t>hyd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dystiolaeth</a:t>
            </a:r>
            <a:r>
              <a:rPr lang="en-GB" dirty="0" smtClean="0"/>
              <a:t> a </a:t>
            </a:r>
            <a:r>
              <a:rPr lang="en-GB" dirty="0" err="1" smtClean="0"/>
              <a:t>cheisio</a:t>
            </a:r>
            <a:r>
              <a:rPr lang="en-GB" dirty="0" smtClean="0"/>
              <a:t> barn </a:t>
            </a:r>
            <a:r>
              <a:rPr lang="en-GB" dirty="0" err="1" smtClean="0"/>
              <a:t>arbenigwyr</a:t>
            </a:r>
            <a:endParaRPr lang="en-GB" dirty="0"/>
          </a:p>
          <a:p>
            <a:pPr lvl="0"/>
            <a:r>
              <a:rPr lang="en-GB" i="1" dirty="0" err="1" smtClean="0"/>
              <a:t>Ystyriaeth</a:t>
            </a:r>
            <a:r>
              <a:rPr lang="en-GB" i="1" dirty="0" smtClean="0"/>
              <a:t> </a:t>
            </a:r>
            <a:r>
              <a:rPr lang="en-GB" i="1" dirty="0" err="1" smtClean="0"/>
              <a:t>feirniadol</a:t>
            </a:r>
            <a:r>
              <a:rPr lang="en-GB" i="1" dirty="0" smtClean="0"/>
              <a:t> o </a:t>
            </a:r>
            <a:r>
              <a:rPr lang="en-GB" i="1" dirty="0" err="1" smtClean="0"/>
              <a:t>ymchwil</a:t>
            </a:r>
            <a:r>
              <a:rPr lang="en-GB" dirty="0" smtClean="0"/>
              <a:t> </a:t>
            </a:r>
            <a:r>
              <a:rPr lang="en-GB" dirty="0"/>
              <a:t>– </a:t>
            </a:r>
            <a:r>
              <a:rPr lang="en-GB" dirty="0" err="1" smtClean="0"/>
              <a:t>cynnig</a:t>
            </a:r>
            <a:r>
              <a:rPr lang="en-GB" dirty="0" smtClean="0"/>
              <a:t> </a:t>
            </a:r>
            <a:r>
              <a:rPr lang="en-GB" dirty="0" err="1" smtClean="0"/>
              <a:t>cymorth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 err="1" smtClean="0"/>
              <a:t>gyfer</a:t>
            </a:r>
            <a:r>
              <a:rPr lang="en-GB" dirty="0" smtClean="0"/>
              <a:t> bod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feirniadol</a:t>
            </a:r>
            <a:r>
              <a:rPr lang="en-GB" dirty="0" smtClean="0"/>
              <a:t> </a:t>
            </a:r>
            <a:r>
              <a:rPr lang="en-GB" dirty="0" err="1" smtClean="0"/>
              <a:t>wrth</a:t>
            </a:r>
            <a:r>
              <a:rPr lang="en-GB" dirty="0" smtClean="0"/>
              <a:t> </a:t>
            </a:r>
            <a:r>
              <a:rPr lang="en-GB" dirty="0" err="1" smtClean="0"/>
              <a:t>ymdrin</a:t>
            </a:r>
            <a:r>
              <a:rPr lang="en-GB" dirty="0" smtClean="0"/>
              <a:t> </a:t>
            </a:r>
            <a:r>
              <a:rPr lang="en-GB" dirty="0"/>
              <a:t>â</a:t>
            </a:r>
            <a:r>
              <a:rPr lang="en-GB" dirty="0" smtClean="0"/>
              <a:t> </a:t>
            </a:r>
            <a:r>
              <a:rPr lang="en-GB" dirty="0" err="1" smtClean="0"/>
              <a:t>thystiolaeth</a:t>
            </a:r>
            <a:r>
              <a:rPr lang="en-GB" dirty="0" smtClean="0"/>
              <a:t> ac </a:t>
            </a:r>
            <a:r>
              <a:rPr lang="en-GB" dirty="0" err="1" smtClean="0"/>
              <a:t>ymchwil</a:t>
            </a:r>
            <a:r>
              <a:rPr lang="en-GB" dirty="0" smtClean="0"/>
              <a:t> </a:t>
            </a:r>
            <a:r>
              <a:rPr lang="en-GB" dirty="0"/>
              <a:t>– </a:t>
            </a:r>
            <a:r>
              <a:rPr lang="en-GB" dirty="0" err="1" smtClean="0"/>
              <a:t>sut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wneud</a:t>
            </a:r>
            <a:r>
              <a:rPr lang="en-GB" dirty="0" smtClean="0"/>
              <a:t> </a:t>
            </a:r>
            <a:r>
              <a:rPr lang="en-GB" dirty="0" err="1" smtClean="0"/>
              <a:t>hynny’n</a:t>
            </a:r>
            <a:r>
              <a:rPr lang="en-GB" dirty="0" smtClean="0"/>
              <a:t> </a:t>
            </a:r>
            <a:r>
              <a:rPr lang="en-GB" dirty="0" err="1" smtClean="0"/>
              <a:t>briodol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/>
              <a:t> </a:t>
            </a:r>
            <a:r>
              <a:rPr lang="en-GB" dirty="0" err="1" smtClean="0"/>
              <a:t>ôl</a:t>
            </a:r>
            <a:r>
              <a:rPr lang="en-GB" dirty="0" smtClean="0"/>
              <a:t> y </a:t>
            </a:r>
            <a:r>
              <a:rPr lang="en-GB" dirty="0" err="1" smtClean="0"/>
              <a:t>cyd-destun</a:t>
            </a:r>
            <a:endParaRPr lang="en-GB" dirty="0"/>
          </a:p>
          <a:p>
            <a:r>
              <a:rPr lang="en-GB" i="1" dirty="0" err="1" smtClean="0"/>
              <a:t>Cyfeirio</a:t>
            </a:r>
            <a:r>
              <a:rPr lang="en-GB" dirty="0" smtClean="0"/>
              <a:t> </a:t>
            </a:r>
            <a:r>
              <a:rPr lang="en-GB" dirty="0"/>
              <a:t>– </a:t>
            </a:r>
            <a:r>
              <a:rPr lang="en-GB" dirty="0" smtClean="0"/>
              <a:t>y </a:t>
            </a:r>
            <a:r>
              <a:rPr lang="en-GB" dirty="0" err="1" smtClean="0"/>
              <a:t>cysylltiadau</a:t>
            </a:r>
            <a:r>
              <a:rPr lang="en-GB" dirty="0" smtClean="0"/>
              <a:t> </a:t>
            </a:r>
            <a:r>
              <a:rPr lang="en-GB" dirty="0"/>
              <a:t>â </a:t>
            </a:r>
            <a:r>
              <a:rPr lang="en-GB" dirty="0" err="1" smtClean="0"/>
              <a:t>gwaith</a:t>
            </a:r>
            <a:r>
              <a:rPr lang="en-GB" dirty="0" smtClean="0"/>
              <a:t> </a:t>
            </a:r>
            <a:r>
              <a:rPr lang="en-GB" dirty="0" err="1" smtClean="0"/>
              <a:t>ymchwil</a:t>
            </a:r>
            <a:r>
              <a:rPr lang="en-GB" dirty="0" smtClean="0"/>
              <a:t> </a:t>
            </a:r>
            <a:r>
              <a:rPr lang="en-GB" dirty="0" err="1" smtClean="0"/>
              <a:t>ehangach</a:t>
            </a:r>
            <a:r>
              <a:rPr lang="en-GB" dirty="0" smtClean="0"/>
              <a:t>, y </a:t>
            </a:r>
            <a:r>
              <a:rPr lang="en-GB" dirty="0" err="1" smtClean="0"/>
              <a:t>dystiolaeth</a:t>
            </a:r>
            <a:r>
              <a:rPr lang="en-GB" dirty="0" smtClean="0"/>
              <a:t> </a:t>
            </a:r>
            <a:r>
              <a:rPr lang="en-GB" dirty="0" err="1" smtClean="0"/>
              <a:t>a’r</a:t>
            </a:r>
            <a:r>
              <a:rPr lang="en-GB" dirty="0" smtClean="0"/>
              <a:t> </a:t>
            </a:r>
            <a:r>
              <a:rPr lang="en-GB" dirty="0" err="1" smtClean="0"/>
              <a:t>farn</a:t>
            </a:r>
            <a:r>
              <a:rPr lang="en-GB" dirty="0" smtClean="0"/>
              <a:t> </a:t>
            </a:r>
            <a:r>
              <a:rPr lang="en-GB" dirty="0" err="1" smtClean="0"/>
              <a:t>gyfredol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y mater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sylw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7130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6.xml.rels>&#65279;<?xml version="1.0" encoding="utf-8"?><Relationships xmlns="http://schemas.openxmlformats.org/package/2006/relationships"><Relationship Type="http://schemas.openxmlformats.org/officeDocument/2006/relationships/customXmlProps" Target="/customXML/itemProps6.xml" Id="Rd3c4172d526e4b2384ade4b889302c76" /></Relationships>
</file>

<file path=customXML/item6.xml><?xml version="1.0" encoding="utf-8"?>
<metadata xmlns="http://www.objective.com/ecm/document/metadata/FF3C5B18883D4E21973B57C2EEED7FD1" version="1.0.0">
  <systemFields>
    <field name="Objective-Id">
      <value order="0">A37467791</value>
    </field>
    <field name="Objective-Title">
      <value order="0">211110 - Optional pre reading for the resources conversations (C)</value>
    </field>
    <field name="Objective-Description">
      <value order="0"/>
    </field>
    <field name="Objective-CreationStamp">
      <value order="0">2021-11-16T16:12:49Z</value>
    </field>
    <field name="Objective-IsApproved">
      <value order="0">false</value>
    </field>
    <field name="Objective-IsPublished">
      <value order="0">true</value>
    </field>
    <field name="Objective-DatePublished">
      <value order="0">2021-11-16T16:16:51Z</value>
    </field>
    <field name="Objective-ModificationStamp">
      <value order="0">2021-11-16T16:16:51Z</value>
    </field>
    <field name="Objective-Owner">
      <value order="0">Ellis, Jane (EPS - Curriculum)</value>
    </field>
    <field name="Objective-Path">
      <value order="0">Objective Global Folder:Business File Plan:Education &amp; Public Services (EPS):Education &amp; Public Services (EPS) - Education - Curriculum, Assessment &amp; Pedagogy Division:1 - Save:Curriculum for Wales Programme:Curriculum Development Central Team Documents:EPS Curriculum Reform - Stakeholder Engagement - National Network - 2020-2022:Autumn 2021 - Resources and Materials Conversation</value>
    </field>
    <field name="Objective-Parent">
      <value order="0">Autumn 2021 - Resources and Materials Conversation</value>
    </field>
    <field name="Objective-State">
      <value order="0">Published</value>
    </field>
    <field name="Objective-VersionId">
      <value order="0">vA73045510</value>
    </field>
    <field name="Objective-Version">
      <value order="0">1.0</value>
    </field>
    <field name="Objective-VersionNumber">
      <value order="0">2</value>
    </field>
    <field name="Objective-VersionComment">
      <value order="0"/>
    </field>
    <field name="Objective-FileNumber">
      <value order="0">qA1443863</value>
    </field>
    <field name="Objective-Classification">
      <value order="0">Official</value>
    </field>
    <field name="Objective-Caveats">
      <value order="0"/>
    </field>
  </systemFields>
  <catalogues>
    <catalogue name="Document Type Catalogue" type="type" ori="id:cA14">
      <field name="Objective-Date Acquired">
        <value order="0">2021-11-16T00:00:00Z</value>
      </field>
      <field name="Objective-Official Translation">
        <value order="0"/>
      </field>
      <field name="Objective-Connect Creator">
        <value order="0"/>
      </field>
    </catalogue>
  </catalogues>
</metadata>
</file>

<file path=customXML/itemProps6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FF3C5B18883D4E21973B57C2EEED7FD1"/>
  </ds:schemaRefs>
</ds:datastoreItem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1D1E98B3209D4493493866D5B8328A" ma:contentTypeVersion="13" ma:contentTypeDescription="Create a new document." ma:contentTypeScope="" ma:versionID="9927f94ee84811e6f95c6ee789395cfe">
  <xsd:schema xmlns:xsd="http://www.w3.org/2001/XMLSchema" xmlns:xs="http://www.w3.org/2001/XMLSchema" xmlns:p="http://schemas.microsoft.com/office/2006/metadata/properties" xmlns:ns3="fad5256b-9034-4098-a484-2992d39a629e" xmlns:ns4="27233c93-c413-4fbb-a11c-d69fcc6dbe32" targetNamespace="http://schemas.microsoft.com/office/2006/metadata/properties" ma:root="true" ma:fieldsID="9646333f38065d229d51e29ce7b163bb" ns3:_="" ns4:_="">
    <xsd:import namespace="fad5256b-9034-4098-a484-2992d39a629e"/>
    <xsd:import namespace="27233c93-c413-4fbb-a11c-d69fcc6dbe3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d5256b-9034-4098-a484-2992d39a62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233c93-c413-4fbb-a11c-d69fcc6dbe3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B370609-DE74-4CC7-9BD6-BE1BA9BDF2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d5256b-9034-4098-a484-2992d39a629e"/>
    <ds:schemaRef ds:uri="27233c93-c413-4fbb-a11c-d69fcc6dbe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2B62EC-DA69-4BB7-8C86-088D5A5D75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D81229-7A3E-4B5C-825A-5DA5CFBDA839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27233c93-c413-4fbb-a11c-d69fcc6dbe32"/>
    <ds:schemaRef ds:uri="http://purl.org/dc/elements/1.1/"/>
    <ds:schemaRef ds:uri="http://schemas.microsoft.com/office/2006/metadata/properties"/>
    <ds:schemaRef ds:uri="fad5256b-9034-4098-a484-2992d39a629e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1033</Words>
  <Application>Microsoft Office PowerPoint</Application>
  <PresentationFormat>Widescreen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Adnoddau a deunyddiau ategol a’r Cwricwlwm i Gymru</vt:lpstr>
      <vt:lpstr>Diben y sleidiau hyn</vt:lpstr>
      <vt:lpstr>Sut y gallai'r Cwricwlwm i Gymru newid yr hyn sydd ei angen arnom o ran adnoddau a deunyddiau ategol? </vt:lpstr>
      <vt:lpstr>Beth allai fod angen i’r adnoddau ei wneud i gefnogi Cwricwlwm Cymru?</vt:lpstr>
      <vt:lpstr>Sut olwg a allai fod ar adnoddau a deunyddiau ategol ar gyfer Cwricwlwm Cymru?</vt:lpstr>
    </vt:vector>
  </TitlesOfParts>
  <Company>Welsh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Hopkin, Lloyd (EPS - Curriculum)</dc:creator>
  <cp:lastModifiedBy>Mathias, Jayne (PSG - Cyfieithu. Translation)</cp:lastModifiedBy>
  <cp:revision>33</cp:revision>
  <dcterms:created xsi:type="dcterms:W3CDTF">2021-11-10T12:34:38Z</dcterms:created>
  <dcterms:modified xsi:type="dcterms:W3CDTF">2021-11-16T14:59:25Z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0x010100031D1E98B3209D4493493866D5B8328A</vt:lpwstr>
  </property>
  <property fmtid="{D5CDD505-2E9C-101B-9397-08002B2CF9AE}" pid="3" name="Objective-Id">
    <vt:lpwstr>A37467791</vt:lpwstr>
  </property>
  <property fmtid="{D5CDD505-2E9C-101B-9397-08002B2CF9AE}" pid="4" name="Objective-Title">
    <vt:lpwstr>211110 - Optional pre reading for the resources conversations (C)</vt:lpwstr>
  </property>
  <property fmtid="{D5CDD505-2E9C-101B-9397-08002B2CF9AE}" pid="5" name="Objective-Description">
    <vt:lpwstr/>
  </property>
  <property fmtid="{D5CDD505-2E9C-101B-9397-08002B2CF9AE}" pid="6" name="Objective-CreationStamp">
    <vt:filetime>2021-11-16T16:13:25Z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2021-11-16T16:16:51Z</vt:filetime>
  </property>
  <property fmtid="{D5CDD505-2E9C-101B-9397-08002B2CF9AE}" pid="10" name="Objective-ModificationStamp">
    <vt:filetime>2021-11-16T16:16:51Z</vt:filetime>
  </property>
  <property fmtid="{D5CDD505-2E9C-101B-9397-08002B2CF9AE}" pid="11" name="Objective-Owner">
    <vt:lpwstr>Ellis, Jane (EPS - Curriculum)</vt:lpwstr>
  </property>
  <property fmtid="{D5CDD505-2E9C-101B-9397-08002B2CF9AE}" pid="12" name="Objective-Path">
    <vt:lpwstr>Objective Global Folder:Business File Plan:Education &amp; Public Services (EPS):Education &amp; Public Services (EPS) - Education - Curriculum, Assessment &amp; Pedagogy Division:1 - Save:Curriculum for Wales Programme:Curriculum Development Central Team Documents:EPS Curriculum Reform - Stakeholder Engagement - National Network - 2020-2022:Autumn 2021 - Resources and Materials Conversation:</vt:lpwstr>
  </property>
  <property fmtid="{D5CDD505-2E9C-101B-9397-08002B2CF9AE}" pid="13" name="Objective-Parent">
    <vt:lpwstr>Autumn 2021 - Resources and Materials Conversation</vt:lpwstr>
  </property>
  <property fmtid="{D5CDD505-2E9C-101B-9397-08002B2CF9AE}" pid="14" name="Objective-State">
    <vt:lpwstr>Published</vt:lpwstr>
  </property>
  <property fmtid="{D5CDD505-2E9C-101B-9397-08002B2CF9AE}" pid="15" name="Objective-VersionId">
    <vt:lpwstr>vA73045510</vt:lpwstr>
  </property>
  <property fmtid="{D5CDD505-2E9C-101B-9397-08002B2CF9AE}" pid="16" name="Objective-Version">
    <vt:lpwstr>1.0</vt:lpwstr>
  </property>
  <property fmtid="{D5CDD505-2E9C-101B-9397-08002B2CF9AE}" pid="17" name="Objective-VersionNumber">
    <vt:r8>2</vt:r8>
  </property>
  <property fmtid="{D5CDD505-2E9C-101B-9397-08002B2CF9AE}" pid="18" name="Objective-VersionComment">
    <vt:lpwstr/>
  </property>
  <property fmtid="{D5CDD505-2E9C-101B-9397-08002B2CF9AE}" pid="19" name="Objective-FileNumber">
    <vt:lpwstr/>
  </property>
  <property fmtid="{D5CDD505-2E9C-101B-9397-08002B2CF9AE}" pid="20" name="Objective-Classification">
    <vt:lpwstr>[Inherited - Official]</vt:lpwstr>
  </property>
  <property fmtid="{D5CDD505-2E9C-101B-9397-08002B2CF9AE}" pid="21" name="Objective-Caveats">
    <vt:lpwstr/>
  </property>
  <property fmtid="{D5CDD505-2E9C-101B-9397-08002B2CF9AE}" pid="22" name="Objective-Date Acquired">
    <vt:filetime>2021-11-16T00:00:00Z</vt:filetime>
  </property>
  <property fmtid="{D5CDD505-2E9C-101B-9397-08002B2CF9AE}" pid="23" name="Objective-Official Translation">
    <vt:lpwstr/>
  </property>
  <property fmtid="{D5CDD505-2E9C-101B-9397-08002B2CF9AE}" pid="24" name="Objective-Connect Creator">
    <vt:lpwstr/>
  </property>
  <property fmtid="{D5CDD505-2E9C-101B-9397-08002B2CF9AE}" pid="25" name="Objective-Comment">
    <vt:lpwstr/>
  </property>
</Properties>
</file>