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7"/>
  </p:notesMasterIdLst>
  <p:sldIdLst>
    <p:sldId id="271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a" initials="NRC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6607" autoAdjust="0"/>
  </p:normalViewPr>
  <p:slideViewPr>
    <p:cSldViewPr snapToGrid="0">
      <p:cViewPr varScale="1">
        <p:scale>
          <a:sx n="71" d="100"/>
          <a:sy n="71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205A1-8BBF-43FA-B8D8-721C15A8D1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48F60-BF75-4E01-98DB-8590C6F653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597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48F60-BF75-4E01-98DB-8590C6F65363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375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7125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7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559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043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92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59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4047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17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005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173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85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608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916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679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3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52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45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35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48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79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18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00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CDF78275-ABD2-45C2-AB74-29854FDE2FA5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07/06/2016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pPr defTabSz="914400"/>
            <a:fld id="{0CFDC0EA-95D5-451A-991C-AD52D9E5E89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90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4A8120CD-E758-475E-B0E2-14B53E2E6C3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07/06/2016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F9DF4EF-9102-45AB-A388-0E5F91AA480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13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bbc.co.uk/sport/football/33017520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-DZWUBiZz4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itunes.apple.com/us/app/clearrecord-premium-noise/id395704227?mt=8" TargetMode="External"/><Relationship Id="rId3" Type="http://schemas.openxmlformats.org/officeDocument/2006/relationships/hyperlink" Target="http://www.iphoneness.com/go/recoirdrecordpro" TargetMode="External"/><Relationship Id="rId7" Type="http://schemas.openxmlformats.org/officeDocument/2006/relationships/hyperlink" Target="https://itunes.apple.com/us/app/quick-recorder-voice-recorder/id790355891?mt=8" TargetMode="External"/><Relationship Id="rId2" Type="http://schemas.openxmlformats.org/officeDocument/2006/relationships/hyperlink" Target="http://www.iphoneness.com/go/italkrecorder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iphoneness.com/quickvoice2text" TargetMode="External"/><Relationship Id="rId5" Type="http://schemas.openxmlformats.org/officeDocument/2006/relationships/hyperlink" Target="http://www.iphoneness.com/go/htrecorderpro" TargetMode="External"/><Relationship Id="rId4" Type="http://schemas.openxmlformats.org/officeDocument/2006/relationships/hyperlink" Target="http://www.iphoneness.com/voicerecorderhd" TargetMode="External"/><Relationship Id="rId9" Type="http://schemas.openxmlformats.org/officeDocument/2006/relationships/hyperlink" Target="http://www.iphoneness.com/recorderedito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legraph.co.uk/men/the-filter/11789490/11-things-no-one-tells-you-before-you-become-a-football-commentator.html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soccertalk.com/2014/11/04/a-guide-to-english-soccer-tv-commentators-usa/" TargetMode="External"/><Relationship Id="rId2" Type="http://schemas.openxmlformats.org/officeDocument/2006/relationships/hyperlink" Target="http://www.bbc.co.uk/schoolreport/31510665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bbc.co.uk/1/hi/school_report/7499921.stm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/>
              <a:t>Short H</a:t>
            </a:r>
            <a:r>
              <a:rPr lang="en-GB" sz="4000" dirty="0" smtClean="0"/>
              <a:t>and Notes and Writing A Match Report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Language, Literacy and Communication – Year 6</a:t>
            </a:r>
            <a:endParaRPr lang="en-GB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95081" y="3602038"/>
            <a:ext cx="7247965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Euro 2016: A Welsh </a:t>
            </a:r>
            <a:r>
              <a:rPr lang="en-GB" sz="2200" dirty="0" smtClean="0"/>
              <a:t>Curriculum Resource </a:t>
            </a:r>
            <a:r>
              <a:rPr lang="en-GB" sz="2200" dirty="0"/>
              <a:t>for 7-11 year olds</a:t>
            </a:r>
          </a:p>
        </p:txBody>
      </p:sp>
    </p:spTree>
    <p:extLst>
      <p:ext uri="{BB962C8B-B14F-4D97-AF65-F5344CB8AC3E}">
        <p14:creationId xmlns:p14="http://schemas.microsoft.com/office/powerpoint/2010/main" val="176243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820" y="1471036"/>
            <a:ext cx="81435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 and your classmates make a short documentary about healthy eating to put on the school website. Which of these end credits do you use?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This documentary was made by Josh Davies, Ellie Jones,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Iwan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Llewellyn.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This documentary was made by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Josh, 10, Ellie, 11,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Iwan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11.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This documentary was made by Josh Davies,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10, Ellie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Jones,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11, </a:t>
            </a:r>
            <a:r>
              <a:rPr lang="en-GB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Iwan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Llewellyn, 11.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1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23338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3038" y="1471036"/>
            <a:ext cx="85379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: This documentary was made by Josh, 10, Ellie, 11, </a:t>
            </a: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Iwan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11.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Question1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58973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37" y="1471036"/>
            <a:ext cx="833063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 are making a TV report about a new energy drink to improve a footballer’s performance in a match. The energy drink was created by sports nutrition experts. Which three people do you interview?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A classmate whose dad works in sports nutrition, a classmate who plays sport, the school nurse. 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 classmate whose dad works in sports nutrition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a classmate who has lots of pets, your 6 year old cousin. 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Your head teacher whose son plays for a professional football team, a teacher who plays sport, the school caretaker.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Question2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3346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3038" y="1471036"/>
            <a:ext cx="82682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: A classmate whose dad works in sports nutrition, a classmate who plays sport, the school nurse.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2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64388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3038" y="1471036"/>
            <a:ext cx="83306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Your football team has changed their kit supplier. Lots of your team think the quality of kit has dropped. You put together a balanced report, gathering the views of those who wear it – players – and those who designed the kit – the School Council. This is what three pupils say. Which do you include in your 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report</a:t>
            </a: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?</a:t>
            </a:r>
            <a:endParaRPr lang="en-GB" sz="21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1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It’s rubbish. The kit is really tight and it sticks to your body. The material is to blame and we would have preferred a kit with a different material. I think that the Wales football kit is good quality because professionals wear it.</a:t>
            </a:r>
          </a:p>
          <a:p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It’s horrible. There is no way I am wearing that kit ever again, forget it.</a:t>
            </a:r>
          </a:p>
          <a:p>
            <a:endParaRPr lang="en-GB" sz="21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Football kit? More like pyjamas</a:t>
            </a:r>
            <a:r>
              <a:rPr lang="en-GB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!</a:t>
            </a:r>
            <a:r>
              <a:rPr lang="en-GB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It’s going to make us look stupid and make us lose.</a:t>
            </a:r>
            <a:endParaRPr lang="en-GB" sz="21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3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21985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038" y="1471036"/>
            <a:ext cx="81643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It’s rubbish. The kit is really tight and it sticks to your body. The material is to blame and we would have preferred a kit with a different material. I think that the Wales football kit is good quality because professionals wear it. 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</a:t>
            </a:r>
            <a:r>
              <a:rPr lang="en-GB" sz="3400" dirty="0" smtClean="0"/>
              <a:t>3 - Answer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42413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3038" y="1471036"/>
            <a:ext cx="82890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 write a report about a famous Welsh manager. You find a picture of him on the internet. What do you do? 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Add the photograph to your report. Write the name of the photographer under the picture 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Find out who took the photograph. Get their written permission before attaching the picture.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Add the photograph to your report.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4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5466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038" y="1471036"/>
            <a:ext cx="816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Find out who took the photograph. Get their written permission before attaching the picture.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</a:t>
            </a:r>
            <a:r>
              <a:rPr lang="en-GB" sz="3400" dirty="0" smtClean="0"/>
              <a:t>4 - Answer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72283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3038" y="1471036"/>
            <a:ext cx="816438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 read on a news website that a local school has won a match but they cheated. What do you do?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Report on it using your own words. 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Copy large parts from the report.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Choose a different story to write about</a:t>
            </a:r>
            <a:r>
              <a:rPr lang="en-GB" sz="4400" dirty="0" smtClean="0">
                <a:latin typeface="Agency FB" pitchFamily="34" charset="0"/>
              </a:rPr>
              <a:t>.</a:t>
            </a:r>
            <a:endParaRPr lang="en-GB" sz="4400" dirty="0">
              <a:latin typeface="Agency FB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5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78213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038" y="1471036"/>
            <a:ext cx="91374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: Choose a different story to write about</a:t>
            </a:r>
            <a:r>
              <a:rPr lang="en-GB" dirty="0">
                <a:latin typeface="Agency FB" pitchFamily="34" charset="0"/>
              </a:rPr>
              <a:t>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</a:t>
            </a:r>
            <a:r>
              <a:rPr lang="en-GB" sz="3400" dirty="0" smtClean="0"/>
              <a:t>5 - Answer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53463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37853" y="2924944"/>
            <a:ext cx="2769127" cy="1477328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latin typeface="Foco" panose="020B0504050202020203" pitchFamily="34" charset="0"/>
              </a:rPr>
              <a:t>Match Commentary Skills</a:t>
            </a:r>
            <a:endParaRPr lang="en-GB" sz="3000" b="1" dirty="0">
              <a:latin typeface="Foco" panose="020B0504050202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49982" y="2924944"/>
            <a:ext cx="2842592" cy="1092607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en-GB" sz="500" b="1" dirty="0" smtClean="0">
              <a:latin typeface="Foco" panose="020B0504050202020203" pitchFamily="34" charset="0"/>
            </a:endParaRPr>
          </a:p>
          <a:p>
            <a:pPr algn="ctr"/>
            <a:r>
              <a:rPr lang="en-GB" sz="3000" b="1" dirty="0" smtClean="0">
                <a:latin typeface="Foco" panose="020B0504050202020203" pitchFamily="34" charset="0"/>
              </a:rPr>
              <a:t>Broadcasting Skills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Wales </a:t>
            </a:r>
            <a:r>
              <a:rPr lang="en-GB" sz="3400" dirty="0"/>
              <a:t>v</a:t>
            </a:r>
            <a:r>
              <a:rPr lang="en-GB" sz="3400" dirty="0" smtClean="0"/>
              <a:t> </a:t>
            </a:r>
            <a:r>
              <a:rPr lang="en-GB" sz="3400" dirty="0"/>
              <a:t>England – Developing match commentary and broadcasting skills </a:t>
            </a:r>
          </a:p>
        </p:txBody>
      </p:sp>
    </p:spTree>
    <p:extLst>
      <p:ext uri="{BB962C8B-B14F-4D97-AF65-F5344CB8AC3E}">
        <p14:creationId xmlns:p14="http://schemas.microsoft.com/office/powerpoint/2010/main" val="84254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38" y="1471036"/>
            <a:ext cx="81643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 are deciding how to report on a news story – about cheating in sport – which people around Wales will be able to see on your school fortnightly newspaper. Which of these would you choose to do?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A: Describe the player who cheated and never got caught.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B: Explain how cheats always win and never feel guilty.</a:t>
            </a:r>
          </a:p>
          <a:p>
            <a:pPr marL="285750" indent="-285750">
              <a:buFont typeface="Wingdings" pitchFamily="2" charset="2"/>
              <a:buChar char="q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Explain why sports people are being warned about cheating in sport.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6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44245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038" y="1471036"/>
            <a:ext cx="8247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C: Explain why sports people are being warned about cheating in sport.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Question </a:t>
            </a:r>
            <a:r>
              <a:rPr lang="en-GB" sz="3400" dirty="0" smtClean="0"/>
              <a:t>6 - Answer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13110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38" y="1988840"/>
            <a:ext cx="8870961" cy="1180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The full write up of the game:</a:t>
            </a:r>
          </a:p>
          <a:p>
            <a:pPr marL="0" indent="0">
              <a:buNone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http://www.bbc.co.uk/sport/football/33017520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17" t="13447" r="14216" b="34325"/>
          <a:stretch/>
        </p:blipFill>
        <p:spPr bwMode="auto">
          <a:xfrm>
            <a:off x="273039" y="3210651"/>
            <a:ext cx="8597924" cy="323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/>
              <a:t>Wales v Belgium Commentary</a:t>
            </a:r>
            <a:br>
              <a:rPr lang="en-GB" sz="3400" dirty="0"/>
            </a:br>
            <a:r>
              <a:rPr lang="en-GB" sz="3400" dirty="0"/>
              <a:t>Cardiff City Stadium</a:t>
            </a:r>
            <a:br>
              <a:rPr lang="en-GB" sz="3400" dirty="0"/>
            </a:br>
            <a:r>
              <a:rPr lang="en-GB" sz="3400" dirty="0"/>
              <a:t>Friday 12th June </a:t>
            </a:r>
            <a:r>
              <a:rPr lang="en-GB" sz="3400" dirty="0" smtClean="0"/>
              <a:t>2015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92345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0307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Link to the Wales v Belgium game is below</a:t>
            </a: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https://www.youtube.com/watch?v=F-DZWUBiZz4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lvl="1"/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Turn the volume down and record yourself on a voice recorder once you have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researched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the game and prepared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notes.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lvl="1"/>
            <a:endParaRPr lang="en-GB" dirty="0">
              <a:latin typeface="Agency FB" pitchFamily="34" charset="0"/>
            </a:endParaRPr>
          </a:p>
          <a:p>
            <a:pPr lvl="1"/>
            <a:endParaRPr lang="en-GB" dirty="0" smtClean="0">
              <a:latin typeface="Agency FB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4005064"/>
            <a:ext cx="8229600" cy="175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latin typeface="Agency FB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/>
              <a:t>Watch the game and produce highlights over the </a:t>
            </a:r>
            <a:r>
              <a:rPr lang="en-GB" sz="3400" dirty="0" smtClean="0"/>
              <a:t>top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84321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38" y="1471036"/>
            <a:ext cx="8392980" cy="1266484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Find the Wales v England match on BBC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Watch 5 minutes of live action of the game on the BBC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 Player or watch the highlights footage.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Try and record yourself on a voice recording app as you would if you were commentating live.</a:t>
            </a:r>
          </a:p>
          <a:p>
            <a:pPr marL="0" indent="0" algn="ctr">
              <a:buNone/>
            </a:pPr>
            <a:r>
              <a:rPr lang="en-GB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iTalk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Recorder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3"/>
              </a:rPr>
              <a:t>Voice Record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3"/>
              </a:rPr>
              <a:t>Pro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4"/>
              </a:rPr>
              <a:t>Voice Recorder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4"/>
              </a:rPr>
              <a:t>HD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5"/>
              </a:rPr>
              <a:t>HT Professional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5"/>
              </a:rPr>
              <a:t>Recorder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6"/>
              </a:rPr>
              <a:t>QuickVoice2Text Email Pro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6"/>
              </a:rPr>
              <a:t>Recorder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7"/>
              </a:rPr>
              <a:t>Quick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7"/>
              </a:rPr>
              <a:t>Recorder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8"/>
              </a:rPr>
              <a:t>Clear Record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8"/>
              </a:rPr>
              <a:t>Premium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9"/>
              </a:rPr>
              <a:t>Recorder &amp;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9"/>
              </a:rPr>
              <a:t>Editor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, </a:t>
            </a: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Remember the tips to being a commentator.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362799"/>
              </p:ext>
            </p:extLst>
          </p:nvPr>
        </p:nvGraphicFramePr>
        <p:xfrm>
          <a:off x="273037" y="2104278"/>
          <a:ext cx="8597925" cy="1255395"/>
        </p:xfrm>
        <a:graphic>
          <a:graphicData uri="http://schemas.openxmlformats.org/drawingml/2006/table">
            <a:tbl>
              <a:tblPr/>
              <a:tblGrid>
                <a:gridCol w="3592381">
                  <a:extLst>
                    <a:ext uri="{9D8B030D-6E8A-4147-A177-3AD203B41FA5}">
                      <a16:colId xmlns:a16="http://schemas.microsoft.com/office/drawing/2014/main" xmlns="" val="3716369049"/>
                    </a:ext>
                  </a:extLst>
                </a:gridCol>
                <a:gridCol w="1766455">
                  <a:extLst>
                    <a:ext uri="{9D8B030D-6E8A-4147-A177-3AD203B41FA5}">
                      <a16:colId xmlns:a16="http://schemas.microsoft.com/office/drawing/2014/main" xmlns="" val="3374424305"/>
                    </a:ext>
                  </a:extLst>
                </a:gridCol>
                <a:gridCol w="1080654">
                  <a:extLst>
                    <a:ext uri="{9D8B030D-6E8A-4147-A177-3AD203B41FA5}">
                      <a16:colId xmlns:a16="http://schemas.microsoft.com/office/drawing/2014/main" xmlns="" val="276927164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748734384"/>
                    </a:ext>
                  </a:extLst>
                </a:gridCol>
                <a:gridCol w="1244035">
                  <a:extLst>
                    <a:ext uri="{9D8B030D-6E8A-4147-A177-3AD203B41FA5}">
                      <a16:colId xmlns:a16="http://schemas.microsoft.com/office/drawing/2014/main" xmlns="" val="1425270444"/>
                    </a:ext>
                  </a:extLst>
                </a:gridCol>
              </a:tblGrid>
              <a:tr h="531809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dirty="0">
                          <a:effectLst/>
                          <a:latin typeface="Foco" panose="020B0504050202020203" pitchFamily="34" charset="0"/>
                        </a:rPr>
                        <a:t>Competition</a:t>
                      </a:r>
                    </a:p>
                  </a:txBody>
                  <a:tcPr marL="76200" marR="19050" marT="38100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dirty="0">
                          <a:solidFill>
                            <a:srgbClr val="1C1C1C"/>
                          </a:solidFill>
                          <a:effectLst/>
                          <a:latin typeface="Foco" panose="020B0504050202020203" pitchFamily="34" charset="0"/>
                        </a:rPr>
                        <a:t>Teams</a:t>
                      </a:r>
                    </a:p>
                  </a:txBody>
                  <a:tcPr marL="76200" marR="76200" marT="38100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dirty="0">
                          <a:effectLst/>
                          <a:latin typeface="Foco" panose="020B0504050202020203" pitchFamily="34" charset="0"/>
                        </a:rPr>
                        <a:t>Date</a:t>
                      </a:r>
                    </a:p>
                  </a:txBody>
                  <a:tcPr marL="76200" marR="19050" marT="38100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dirty="0">
                          <a:effectLst/>
                          <a:latin typeface="Foco" panose="020B0504050202020203" pitchFamily="34" charset="0"/>
                        </a:rPr>
                        <a:t>Kick Off</a:t>
                      </a:r>
                    </a:p>
                  </a:txBody>
                  <a:tcPr marL="76200" marR="19050" marT="38100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dirty="0">
                          <a:effectLst/>
                          <a:latin typeface="Foco" panose="020B0504050202020203" pitchFamily="34" charset="0"/>
                        </a:rPr>
                        <a:t>TV Channel </a:t>
                      </a:r>
                    </a:p>
                  </a:txBody>
                  <a:tcPr marL="76200" marR="19050" marT="38100" marB="285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091979"/>
                  </a:ext>
                </a:extLst>
              </a:tr>
              <a:tr h="404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dirty="0">
                          <a:effectLst/>
                          <a:latin typeface="Foco" panose="020B0504050202020203" pitchFamily="34" charset="0"/>
                        </a:rPr>
                        <a:t> European Championship - Group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u="none" strike="noStrike" dirty="0">
                          <a:solidFill>
                            <a:srgbClr val="1C1C1C"/>
                          </a:solidFill>
                          <a:effectLst/>
                          <a:latin typeface="Foco" panose="020B0504050202020203" pitchFamily="34" charset="0"/>
                        </a:rPr>
                        <a:t>England </a:t>
                      </a:r>
                      <a:r>
                        <a:rPr lang="en-GB" sz="1800" b="0" dirty="0">
                          <a:solidFill>
                            <a:srgbClr val="1C1C1C"/>
                          </a:solidFill>
                          <a:effectLst/>
                          <a:latin typeface="Foco" panose="020B0504050202020203" pitchFamily="34" charset="0"/>
                        </a:rPr>
                        <a:t>v </a:t>
                      </a:r>
                      <a:r>
                        <a:rPr lang="en-GB" sz="1800" b="0" u="none" strike="noStrike" dirty="0">
                          <a:solidFill>
                            <a:srgbClr val="1C1C1C"/>
                          </a:solidFill>
                          <a:effectLst/>
                          <a:latin typeface="Foco" panose="020B0504050202020203" pitchFamily="34" charset="0"/>
                        </a:rPr>
                        <a:t>Wales</a:t>
                      </a:r>
                      <a:endParaRPr lang="en-GB" sz="1800" b="0" dirty="0">
                        <a:solidFill>
                          <a:srgbClr val="1C1C1C"/>
                        </a:solidFill>
                        <a:effectLst/>
                        <a:latin typeface="Foco" panose="020B0504050202020203" pitchFamily="34" charset="0"/>
                      </a:endParaRPr>
                    </a:p>
                  </a:txBody>
                  <a:tcPr marL="76200" marR="76200" marT="38100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dirty="0">
                          <a:effectLst/>
                          <a:latin typeface="Foco" panose="020B0504050202020203" pitchFamily="34" charset="0"/>
                        </a:rPr>
                        <a:t>Thu 16 Jun</a:t>
                      </a:r>
                    </a:p>
                  </a:txBody>
                  <a:tcPr marL="76200" marR="19050" marT="38100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dirty="0">
                          <a:effectLst/>
                          <a:latin typeface="Foco" panose="020B0504050202020203" pitchFamily="34" charset="0"/>
                        </a:rPr>
                        <a:t>14:00</a:t>
                      </a:r>
                    </a:p>
                  </a:txBody>
                  <a:tcPr marL="76200" marR="19050" marT="38100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0" dirty="0">
                          <a:effectLst/>
                          <a:latin typeface="Foco" panose="020B0504050202020203" pitchFamily="34" charset="0"/>
                        </a:rPr>
                        <a:t>BBC</a:t>
                      </a:r>
                    </a:p>
                  </a:txBody>
                  <a:tcPr marL="76200" marR="19050" marT="38100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498965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Commentary </a:t>
            </a:r>
            <a:r>
              <a:rPr lang="en-GB" sz="3400" dirty="0"/>
              <a:t>of a Wales </a:t>
            </a:r>
            <a:r>
              <a:rPr lang="en-GB" sz="3400" dirty="0" smtClean="0"/>
              <a:t>game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75048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 sports commentator gives a running commentary of a game or event in real time, usually during a live broadcast, traditionally delivered in the historical present tense. The comments are normally a voiceover, with the sounds of the action and spectators also heard in the background. 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In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the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case of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 television commentary, the commentators are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rarely on screen, if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at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all,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during the event (although they may appear on camera at the start or near the end of the broadcast).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A Commentator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60736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>
            <a:normAutofit fontScale="92500" lnSpcReduction="20000"/>
          </a:bodyPr>
          <a:lstStyle/>
          <a:p>
            <a:r>
              <a:rPr lang="en-GB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http://www.telegraph.co.uk/men/the-filter/11789490/11-things-no-one-tells-you-before-you-become-a-football-commentator.html</a:t>
            </a:r>
            <a:endParaRPr lang="en-GB" sz="26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6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Click on this link above and answer questions based on this newspaper article written by Ian Crocker</a:t>
            </a:r>
          </a:p>
          <a:p>
            <a:pPr marL="0" indent="0">
              <a:buNone/>
            </a:pPr>
            <a:endParaRPr lang="en-GB" dirty="0">
              <a:latin typeface="Agency FB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Commentator comprehension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59202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418" y="1600200"/>
            <a:ext cx="80633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BBC Sport's Steve Wilson's tips on how to become a football </a:t>
            </a: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commentator</a:t>
            </a:r>
          </a:p>
          <a:p>
            <a:pPr marL="0" indent="0">
              <a:buNone/>
            </a:pP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http://www.bbc.co.uk/schoolreport/31510665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Lead </a:t>
            </a: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f</a:t>
            </a:r>
            <a:r>
              <a:rPr lang="en-GB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ootball Commentators </a:t>
            </a: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3"/>
              </a:rPr>
              <a:t>http://worldsoccertalk.com/2014/11/04/a-guide-to-english-soccer-tv-commentators-usa/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endParaRPr lang="en-GB" b="1" dirty="0">
              <a:latin typeface="Agency FB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Commentator tips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13738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http://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  <a:hlinkClick r:id="rId2"/>
              </a:rPr>
              <a:t>news.bbc.co.uk/1/hi/school_report/7499921.stm</a:t>
            </a: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Broadcasting </a:t>
            </a:r>
            <a:r>
              <a:rPr lang="en-GB" sz="3400" dirty="0"/>
              <a:t>t</a:t>
            </a:r>
            <a:r>
              <a:rPr lang="en-GB" sz="3400" dirty="0" smtClean="0"/>
              <a:t>ips </a:t>
            </a:r>
            <a:r>
              <a:rPr lang="en-GB" sz="3400" dirty="0"/>
              <a:t/>
            </a:r>
            <a:br>
              <a:rPr lang="en-GB" sz="3400" dirty="0"/>
            </a:br>
            <a:r>
              <a:rPr lang="en-GB" sz="3400" dirty="0"/>
              <a:t>from Huw Edwards (BBC News </a:t>
            </a:r>
            <a:r>
              <a:rPr lang="en-GB" sz="3400" dirty="0" smtClean="0"/>
              <a:t>Reporter)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273662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38" y="1325562"/>
            <a:ext cx="8247507" cy="5532437"/>
          </a:xfrm>
        </p:spPr>
        <p:txBody>
          <a:bodyPr>
            <a:normAutofit/>
          </a:bodyPr>
          <a:lstStyle/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Make your story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clear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. If you have doubts, pretend you’re telling the story to a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Year 1.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Choose the most appropriate words and follow a logical sequence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Be yourself, be unique. Use your own words, your own language. Listeners can feel if something sounds ‘forced’ or even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worse.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Record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your voice in interesting places (if you’re not live of course). A background noise can make all the difference. If this is not possible, make an interesting use of sound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effects.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Tips to make a great Broadcaster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362535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038" y="1325562"/>
            <a:ext cx="8268289" cy="5532437"/>
          </a:xfrm>
        </p:spPr>
        <p:txBody>
          <a:bodyPr>
            <a:normAutofit fontScale="92500"/>
          </a:bodyPr>
          <a:lstStyle/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concise. Your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audiences’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time is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valuable.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If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you’re in a public place, ask for an opinion 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of passers-by.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Make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clever use of sound effects. The right sound effect can turn a flat piece into a unique and engaging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experience.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Prepare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well for the closure. This is probably the most important part of your production. Try and leave your audience with something to think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about.</a:t>
            </a: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457200" lvl="1" indent="-457200" fontAlgn="base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But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most important, try and have fun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!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3038" y="0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 smtClean="0"/>
              <a:t>Tips to make a great Broadcaster - continued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32597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038" y="1639385"/>
            <a:ext cx="8185162" cy="2664296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There are laws about reporting to ensure that journalists are accurate and fair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. </a:t>
            </a:r>
          </a:p>
          <a:p>
            <a:endParaRPr lang="en-GB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  <a:p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Make sure you are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within the law by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reporting what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is true, 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with a balanced point of view and 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thinking about how your report might affect the people you feature</a:t>
            </a:r>
            <a:r>
              <a:rPr lang="en-GB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Foco" panose="020B0504050202020203" pitchFamily="34" charset="0"/>
              </a:rPr>
              <a:t>.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Foco" panose="020B0504050202020203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73038" y="145473"/>
            <a:ext cx="85979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DF1A22"/>
                </a:solidFill>
                <a:latin typeface="Foco" panose="020B0504050202020203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sz="3400" dirty="0"/>
              <a:t>Quiz </a:t>
            </a:r>
            <a:r>
              <a:rPr lang="en-GB" sz="3400" dirty="0" smtClean="0"/>
              <a:t>time</a:t>
            </a:r>
            <a:r>
              <a:rPr lang="en-GB" sz="3400" dirty="0"/>
              <a:t>: </a:t>
            </a:r>
            <a:br>
              <a:rPr lang="en-GB" sz="3400" dirty="0"/>
            </a:br>
            <a:r>
              <a:rPr lang="en-GB" sz="3400" dirty="0"/>
              <a:t>Can you write, report or post safely </a:t>
            </a:r>
            <a:r>
              <a:rPr lang="en-GB" sz="3400" dirty="0" smtClean="0"/>
              <a:t>and legally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45853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1123</Words>
  <Application>Microsoft Office PowerPoint</Application>
  <PresentationFormat>On-screen Show (4:3)</PresentationFormat>
  <Paragraphs>133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1_Office Theme</vt:lpstr>
      <vt:lpstr>2_Office Theme</vt:lpstr>
      <vt:lpstr>Short Hand Notes and Writing A Match Report  Language, Literacy and Communication – Year 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Write a Biography on a Welsh football Player</dc:title>
  <dc:creator>Ceri and Jon</dc:creator>
  <cp:lastModifiedBy>Perry, Alex (EST - Entrepreneurship &amp; Business)</cp:lastModifiedBy>
  <cp:revision>24</cp:revision>
  <dcterms:created xsi:type="dcterms:W3CDTF">2016-03-14T15:50:49Z</dcterms:created>
  <dcterms:modified xsi:type="dcterms:W3CDTF">2016-06-07T15:35:17Z</dcterms:modified>
</cp:coreProperties>
</file>