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0"/>
  </p:notesMasterIdLst>
  <p:sldIdLst>
    <p:sldId id="284" r:id="rId4"/>
    <p:sldId id="272" r:id="rId5"/>
    <p:sldId id="273" r:id="rId6"/>
    <p:sldId id="274" r:id="rId7"/>
    <p:sldId id="275" r:id="rId8"/>
    <p:sldId id="276" r:id="rId9"/>
    <p:sldId id="277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85" r:id="rId25"/>
    <p:sldId id="279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>
      <p:cViewPr varScale="1">
        <p:scale>
          <a:sx n="115" d="100"/>
          <a:sy n="115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" Target="slides/slide23.xml" Id="rId26" /><Relationship Type="http://schemas.openxmlformats.org/officeDocument/2006/relationships/slideMaster" Target="slideMasters/slideMaster2.xml" Id="rId3" /><Relationship Type="http://schemas.openxmlformats.org/officeDocument/2006/relationships/slide" Target="slides/slide18.xml" Id="rId21" /><Relationship Type="http://schemas.openxmlformats.org/officeDocument/2006/relationships/tableStyles" Target="tableStyles.xml" Id="rId34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slide" Target="slides/slide22.xml" Id="rId25" /><Relationship Type="http://schemas.openxmlformats.org/officeDocument/2006/relationships/theme" Target="theme/theme1.xml" Id="rId33" /><Relationship Type="http://schemas.openxmlformats.org/officeDocument/2006/relationships/slideMaster" Target="slideMasters/slideMaster1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slide" Target="slides/slide26.xml" Id="rId29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1.xml" Id="rId24" /><Relationship Type="http://schemas.openxmlformats.org/officeDocument/2006/relationships/viewProps" Target="viewProps.xml" Id="rId32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slide" Target="slides/slide20.xml" Id="rId23" /><Relationship Type="http://schemas.openxmlformats.org/officeDocument/2006/relationships/slide" Target="slides/slide25.xml" Id="rId28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presProps" Target="presProps.xml" Id="rId31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slide" Target="slides/slide19.xml" Id="rId22" /><Relationship Type="http://schemas.openxmlformats.org/officeDocument/2006/relationships/slide" Target="slides/slide24.xml" Id="rId27" /><Relationship Type="http://schemas.openxmlformats.org/officeDocument/2006/relationships/notesMaster" Target="notesMasters/notesMaster1.xml" Id="rId30" /><Relationship Type="http://schemas.openxmlformats.org/officeDocument/2006/relationships/customXml" Target="/customXML/item2.xml" Id="R72d990169722425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5186-43C0-4B48-9FC4-CFFD42A4C6BC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6139-3EAE-4D12-9C2C-9526BEA09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7B1AD-F1A6-400A-99E7-3D3F4AB22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7B1AD-F1A6-400A-99E7-3D3F4AB22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4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1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4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9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2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834E-6B33-41E0-8D4E-A97F83C822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ABC3-8B68-47C1-A226-BF2160B0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1FB7-9600-B846-A4D5-61D8BDB0A21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" y="1169618"/>
            <a:ext cx="1890522" cy="69265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64" y="993253"/>
            <a:ext cx="1014984" cy="980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513" y="2350951"/>
            <a:ext cx="77638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GB" sz="1950" dirty="0">
              <a:solidFill>
                <a:prstClr val="white"/>
              </a:solidFill>
              <a:latin typeface="Frutiger 65" charset="0"/>
              <a:ea typeface="Frutiger 65" charset="0"/>
              <a:cs typeface="Frutiger 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</a:t>
            </a:r>
            <a:endParaRPr lang="en-GB" sz="27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807299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Schools </a:t>
            </a:r>
            <a:r>
              <a:rPr lang="en-GB" sz="4000" dirty="0"/>
              <a:t>as Learning Organisations (SLO) automated survey</a:t>
            </a:r>
          </a:p>
          <a:p>
            <a:pPr marL="0" indent="0" algn="ctr">
              <a:buNone/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2664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31806"/>
          <a:stretch/>
        </p:blipFill>
        <p:spPr bwMode="auto">
          <a:xfrm>
            <a:off x="0" y="997099"/>
            <a:ext cx="9145167" cy="41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your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3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5964" r="16165" b="4317"/>
          <a:stretch/>
        </p:blipFill>
        <p:spPr bwMode="auto">
          <a:xfrm>
            <a:off x="971600" y="476672"/>
            <a:ext cx="763270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5508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Survey disclaimer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7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0595" r="11586" b="13941"/>
          <a:stretch/>
        </p:blipFill>
        <p:spPr bwMode="auto">
          <a:xfrm>
            <a:off x="179512" y="582774"/>
            <a:ext cx="87302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5508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Survey disclaimer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3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5662" r="20055" b="3957"/>
          <a:stretch/>
        </p:blipFill>
        <p:spPr bwMode="auto">
          <a:xfrm>
            <a:off x="1259632" y="188640"/>
            <a:ext cx="745656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233389" y="1052736"/>
            <a:ext cx="2474515" cy="1946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9969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page of the survey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28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6563" r="24841" b="4610"/>
          <a:stretch/>
        </p:blipFill>
        <p:spPr bwMode="auto">
          <a:xfrm>
            <a:off x="899592" y="260648"/>
            <a:ext cx="7128792" cy="63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0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12624" r="17713" b="3626"/>
          <a:stretch/>
        </p:blipFill>
        <p:spPr bwMode="auto">
          <a:xfrm>
            <a:off x="539552" y="332656"/>
            <a:ext cx="82321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7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t="14349" r="24416" b="13296"/>
          <a:stretch/>
        </p:blipFill>
        <p:spPr bwMode="auto">
          <a:xfrm>
            <a:off x="467544" y="332656"/>
            <a:ext cx="8064896" cy="62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6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15116" r="21858" b="8287"/>
          <a:stretch/>
        </p:blipFill>
        <p:spPr bwMode="auto">
          <a:xfrm>
            <a:off x="323528" y="404663"/>
            <a:ext cx="8424936" cy="61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75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t="14566" r="20581" b="10227"/>
          <a:stretch/>
        </p:blipFill>
        <p:spPr bwMode="auto">
          <a:xfrm>
            <a:off x="179512" y="404664"/>
            <a:ext cx="83330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6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4" t="5890" r="21577" b="4577"/>
          <a:stretch/>
        </p:blipFill>
        <p:spPr bwMode="auto">
          <a:xfrm>
            <a:off x="1187624" y="600074"/>
            <a:ext cx="6984776" cy="61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5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9887" r="29697" b="44745"/>
          <a:stretch/>
        </p:blipFill>
        <p:spPr bwMode="auto">
          <a:xfrm>
            <a:off x="29368" y="0"/>
            <a:ext cx="907465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15616" y="494116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148064" y="4149080"/>
            <a:ext cx="576064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39791" y="580526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Email link to SLO mailbox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to register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13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5438" r="18590" b="26151"/>
          <a:stretch/>
        </p:blipFill>
        <p:spPr bwMode="auto">
          <a:xfrm>
            <a:off x="179512" y="764704"/>
            <a:ext cx="866390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0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5835" r="23545" b="51599"/>
          <a:stretch/>
        </p:blipFill>
        <p:spPr bwMode="auto">
          <a:xfrm>
            <a:off x="984126" y="692696"/>
            <a:ext cx="73908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" y="1169618"/>
            <a:ext cx="1890522" cy="69265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64" y="993253"/>
            <a:ext cx="1014984" cy="980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513" y="2350951"/>
            <a:ext cx="77638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GB" sz="1950" dirty="0">
              <a:solidFill>
                <a:prstClr val="white"/>
              </a:solidFill>
              <a:latin typeface="Frutiger 65" charset="0"/>
              <a:ea typeface="Frutiger 65" charset="0"/>
              <a:cs typeface="Frutiger 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</a:t>
            </a:r>
            <a:endParaRPr lang="en-GB" sz="27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ea typeface="+mj-ea"/>
                <a:cs typeface="+mj-cs"/>
              </a:rPr>
              <a:t>The Headteacher can decide the timeline for staff to complete the survey.</a:t>
            </a:r>
          </a:p>
          <a:p>
            <a:endParaRPr lang="en-GB" sz="2800" b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GB" sz="2800" b="1" dirty="0">
                <a:solidFill>
                  <a:prstClr val="black"/>
                </a:solidFill>
                <a:ea typeface="+mj-ea"/>
                <a:cs typeface="+mj-cs"/>
              </a:rPr>
              <a:t>The survey portal will update every 3 hours, please allow 3 hours between last person completing the survey and running of the snapshot and reports</a:t>
            </a:r>
            <a:r>
              <a:rPr lang="en-GB" sz="28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endParaRPr lang="en-GB" sz="2800" b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GB" sz="2800" b="1" dirty="0">
                <a:solidFill>
                  <a:prstClr val="black"/>
                </a:solidFill>
                <a:ea typeface="+mj-ea"/>
                <a:cs typeface="+mj-cs"/>
              </a:rPr>
              <a:t>On your chosen date, log back in to the portal to  </a:t>
            </a:r>
            <a:r>
              <a:rPr lang="en-GB" sz="2800" b="1" dirty="0" smtClean="0">
                <a:solidFill>
                  <a:prstClr val="black"/>
                </a:solidFill>
                <a:ea typeface="+mj-ea"/>
                <a:cs typeface="+mj-cs"/>
              </a:rPr>
              <a:t>view </a:t>
            </a:r>
            <a:r>
              <a:rPr lang="en-GB" sz="2800" b="1" dirty="0">
                <a:solidFill>
                  <a:prstClr val="black"/>
                </a:solidFill>
                <a:ea typeface="+mj-ea"/>
                <a:cs typeface="+mj-cs"/>
              </a:rPr>
              <a:t>your snapshot and reports.</a:t>
            </a:r>
            <a:endParaRPr lang="en-GB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GB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3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6" t="10034" r="31513" b="44983"/>
          <a:stretch/>
        </p:blipFill>
        <p:spPr bwMode="auto">
          <a:xfrm>
            <a:off x="323528" y="404664"/>
            <a:ext cx="832053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27584" y="4365104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5517232"/>
            <a:ext cx="296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Log back in to view your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2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4697" r="14885" b="4189"/>
          <a:stretch/>
        </p:blipFill>
        <p:spPr bwMode="auto">
          <a:xfrm>
            <a:off x="395536" y="332656"/>
            <a:ext cx="8048625" cy="60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236296" y="980728"/>
            <a:ext cx="136815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39366" y="3306489"/>
            <a:ext cx="18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‘Reports’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9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7470" r="17801" b="3607"/>
          <a:stretch/>
        </p:blipFill>
        <p:spPr bwMode="auto">
          <a:xfrm>
            <a:off x="539552" y="260648"/>
            <a:ext cx="7800975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809690"/>
            <a:ext cx="18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each tab as required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987824" y="1700808"/>
            <a:ext cx="24482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15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4839" r="16525" b="4312"/>
          <a:stretch/>
        </p:blipFill>
        <p:spPr bwMode="auto">
          <a:xfrm>
            <a:off x="611560" y="332656"/>
            <a:ext cx="76676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588224" y="3970143"/>
            <a:ext cx="108012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00430" y="544522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Print or download snapshot /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3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8689" r="22054" b="36573"/>
          <a:stretch/>
        </p:blipFill>
        <p:spPr bwMode="auto">
          <a:xfrm>
            <a:off x="1933574" y="885824"/>
            <a:ext cx="6353175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87824" y="2132856"/>
            <a:ext cx="648072" cy="278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961" y="4913294"/>
            <a:ext cx="1696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school 6/7 digit reference number can be found on the ‘My </a:t>
            </a:r>
            <a:r>
              <a:rPr lang="en-GB" dirty="0"/>
              <a:t>L</a:t>
            </a:r>
            <a:r>
              <a:rPr lang="en-GB" dirty="0" smtClean="0"/>
              <a:t>ocal School’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10868" r="28777" b="35017"/>
          <a:stretch/>
        </p:blipFill>
        <p:spPr bwMode="auto">
          <a:xfrm>
            <a:off x="665909" y="404664"/>
            <a:ext cx="781218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83968" y="4365104"/>
            <a:ext cx="2880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9952" y="564377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no, search for your school reference number on the my local school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3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5937" r="23817" b="13099"/>
          <a:stretch/>
        </p:blipFill>
        <p:spPr bwMode="auto">
          <a:xfrm>
            <a:off x="1314999" y="404664"/>
            <a:ext cx="6539703" cy="58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19672" y="1844824"/>
            <a:ext cx="93610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2204864"/>
            <a:ext cx="140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Headteacher must register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30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8183" r="17887" b="34142"/>
          <a:stretch/>
        </p:blipFill>
        <p:spPr bwMode="auto">
          <a:xfrm>
            <a:off x="395536" y="764704"/>
            <a:ext cx="860708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6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6" t="10034" r="31513" b="44983"/>
          <a:stretch/>
        </p:blipFill>
        <p:spPr bwMode="auto">
          <a:xfrm>
            <a:off x="323528" y="405061"/>
            <a:ext cx="832053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21328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Email address you used to register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79712" y="2348880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0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5436" r="18457" b="4628"/>
          <a:stretch/>
        </p:blipFill>
        <p:spPr bwMode="auto">
          <a:xfrm>
            <a:off x="179512" y="44624"/>
            <a:ext cx="8658226" cy="64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5409" r="8487" b="6522"/>
          <a:stretch/>
        </p:blipFill>
        <p:spPr bwMode="auto">
          <a:xfrm>
            <a:off x="220459" y="332656"/>
            <a:ext cx="891555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95736" y="2490986"/>
            <a:ext cx="14401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672" y="40050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link in to a separate email and send to staff in your school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372200" y="1052736"/>
            <a:ext cx="158417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8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A26352629</value>
    </field>
    <field name="Objective-Title">
      <value order="0">SLO English Instructions ppt</value>
    </field>
    <field name="Objective-Description">
      <value order="0"/>
    </field>
    <field name="Objective-CreationStamp">
      <value order="0">2019-05-24T13:59:44Z</value>
    </field>
    <field name="Objective-IsApproved">
      <value order="0">false</value>
    </field>
    <field name="Objective-IsPublished">
      <value order="0">true</value>
    </field>
    <field name="Objective-DatePublished">
      <value order="0">2019-06-05T10:42:10Z</value>
    </field>
    <field name="Objective-ModificationStamp">
      <value order="0">2019-06-05T10:42:10Z</value>
    </field>
    <field name="Objective-Owner">
      <value order="0">Davies, Joanne (EPS - PLPL)</value>
    </field>
    <field name="Objective-Path">
      <value order="0">Objective Global Folder:Business File Plan:Education &amp; Public Services (EPS):Education &amp; Public Services (EPS) - Education - Pedagogy, Leadership and Professional Learning:1 - Save:Professional Learning &amp; Schools as Learning Organisations:Professional Learning  - Schools as Learning Organisations (SLO) - 2018:SLO-09 Automated Survey</value>
    </field>
    <field name="Objective-Parent">
      <value order="0">SLO-09 Automated Survey</value>
    </field>
    <field name="Objective-State">
      <value order="0">Published</value>
    </field>
    <field name="Objective-VersionId">
      <value order="0">vA52542652</value>
    </field>
    <field name="Objective-Version">
      <value order="0">3.0</value>
    </field>
    <field name="Objective-VersionNumber">
      <value order="0">4</value>
    </field>
    <field name="Objective-VersionComment">
      <value order="0"/>
    </field>
    <field name="Objective-FileNumber">
      <value order="0">qA1330881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2019-05-24T23:59:59Z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172</Words>
  <Application>Microsoft Office PowerPoint</Application>
  <PresentationFormat>On-screen Show (4:3)</PresentationFormat>
  <Paragraphs>27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Frutiger 65</vt:lpstr>
      <vt:lpstr>Office Theme</vt:lpstr>
      <vt:lpstr>1_Office Theme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</vt:lpstr>
      <vt:lpstr>PowerPoint Presentation</vt:lpstr>
      <vt:lpstr>PowerPoint Presentation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 (Joanne)</dc:creator>
  <cp:lastModifiedBy>Davies, Joanne (EPS - PLPL)</cp:lastModifiedBy>
  <cp:revision>34</cp:revision>
  <dcterms:created xsi:type="dcterms:W3CDTF">2019-05-16T13:12:49Z</dcterms:created>
  <dcterms:modified xsi:type="dcterms:W3CDTF">2019-06-05T09:42:02Z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A26352629</vt:lpwstr>
  </property>
  <property fmtid="{D5CDD505-2E9C-101B-9397-08002B2CF9AE}" pid="4" name="Objective-Title">
    <vt:lpwstr>SLO English Instructions ppt</vt:lpwstr>
  </property>
  <property fmtid="{D5CDD505-2E9C-101B-9397-08002B2CF9AE}" pid="5" name="Objective-Description">
    <vt:lpwstr/>
  </property>
  <property fmtid="{D5CDD505-2E9C-101B-9397-08002B2CF9AE}" pid="6" name="Objective-CreationStamp">
    <vt:filetime>2019-05-24T13:59:52Z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2019-06-05T10:42:10Z</vt:filetime>
  </property>
  <property fmtid="{D5CDD505-2E9C-101B-9397-08002B2CF9AE}" pid="10" name="Objective-ModificationStamp">
    <vt:filetime>2019-06-05T10:42:10Z</vt:filetime>
  </property>
  <property fmtid="{D5CDD505-2E9C-101B-9397-08002B2CF9AE}" pid="11" name="Objective-Owner">
    <vt:lpwstr>Davies, Joanne (EPS - PLPL)</vt:lpwstr>
  </property>
  <property fmtid="{D5CDD505-2E9C-101B-9397-08002B2CF9AE}" pid="12" name="Objective-Path">
    <vt:lpwstr>Objective Global Folder:Business File Plan:Education &amp; Public Services (EPS):Education &amp; Public Services (EPS) - Education - Pedagogy, Leadership and Professional Learning:1 - Save:Professional Learning &amp; Schools as Learning Organisations:Professional Learning  - Schools as Learning Organisations (SLO) - 2018:SLO-09 Automated Survey:</vt:lpwstr>
  </property>
  <property fmtid="{D5CDD505-2E9C-101B-9397-08002B2CF9AE}" pid="13" name="Objective-Parent">
    <vt:lpwstr>SLO-09 Automated Survey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vA52542652</vt:lpwstr>
  </property>
  <property fmtid="{D5CDD505-2E9C-101B-9397-08002B2CF9AE}" pid="16" name="Objective-Version">
    <vt:lpwstr>3.0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qA1330881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2019-05-24T00:00:00Z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2019-05-16T23:00:00Z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</Properties>
</file>