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650" r:id="rId6"/>
    <p:sldMasterId id="2147483660" r:id="rId7"/>
    <p:sldMasterId id="2147483661" r:id="rId8"/>
  </p:sldMasterIdLst>
  <p:notesMasterIdLst>
    <p:notesMasterId r:id="rId44"/>
  </p:notesMasterIdLst>
  <p:sldIdLst>
    <p:sldId id="261" r:id="rId9"/>
    <p:sldId id="256" r:id="rId10"/>
    <p:sldId id="821" r:id="rId11"/>
    <p:sldId id="260" r:id="rId12"/>
    <p:sldId id="831" r:id="rId13"/>
    <p:sldId id="833" r:id="rId14"/>
    <p:sldId id="268" r:id="rId15"/>
    <p:sldId id="302" r:id="rId16"/>
    <p:sldId id="824" r:id="rId17"/>
    <p:sldId id="299" r:id="rId18"/>
    <p:sldId id="847" r:id="rId19"/>
    <p:sldId id="846" r:id="rId20"/>
    <p:sldId id="845" r:id="rId21"/>
    <p:sldId id="844" r:id="rId22"/>
    <p:sldId id="843" r:id="rId23"/>
    <p:sldId id="842" r:id="rId24"/>
    <p:sldId id="841" r:id="rId25"/>
    <p:sldId id="840" r:id="rId26"/>
    <p:sldId id="839" r:id="rId27"/>
    <p:sldId id="838" r:id="rId28"/>
    <p:sldId id="837" r:id="rId29"/>
    <p:sldId id="832" r:id="rId30"/>
    <p:sldId id="850" r:id="rId31"/>
    <p:sldId id="849" r:id="rId32"/>
    <p:sldId id="851" r:id="rId33"/>
    <p:sldId id="852" r:id="rId34"/>
    <p:sldId id="853" r:id="rId35"/>
    <p:sldId id="854" r:id="rId36"/>
    <p:sldId id="855" r:id="rId37"/>
    <p:sldId id="856" r:id="rId38"/>
    <p:sldId id="857" r:id="rId39"/>
    <p:sldId id="858" r:id="rId40"/>
    <p:sldId id="859" r:id="rId41"/>
    <p:sldId id="860" r:id="rId42"/>
    <p:sldId id="86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4461"/>
    <a:srgbClr val="FFF3EB"/>
    <a:srgbClr val="FF6600"/>
    <a:srgbClr val="009DE0"/>
    <a:srgbClr val="0176B2"/>
    <a:srgbClr val="C9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8C9D60-6598-4C07-9877-73E6322232A5}" v="4" dt="2023-11-23T15:00:03.2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239" autoAdjust="0"/>
  </p:normalViewPr>
  <p:slideViewPr>
    <p:cSldViewPr snapToGrid="0">
      <p:cViewPr varScale="1">
        <p:scale>
          <a:sx n="63" d="100"/>
          <a:sy n="63" d="100"/>
        </p:scale>
        <p:origin x="13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.cooper@gov.wales" userId="S::urn:spo:guest#sarah.cooper@gov.wales::" providerId="AD" clId="Web-{B6DDAE60-C54E-4C89-830C-D9794E4F5605}"/>
    <pc:docChg chg="addSld delSld modSld">
      <pc:chgData name="sarah.cooper@gov.wales" userId="S::urn:spo:guest#sarah.cooper@gov.wales::" providerId="AD" clId="Web-{B6DDAE60-C54E-4C89-830C-D9794E4F5605}" dt="2023-11-09T18:05:12.995" v="14" actId="1076"/>
      <pc:docMkLst>
        <pc:docMk/>
      </pc:docMkLst>
      <pc:sldChg chg="add del">
        <pc:chgData name="sarah.cooper@gov.wales" userId="S::urn:spo:guest#sarah.cooper@gov.wales::" providerId="AD" clId="Web-{B6DDAE60-C54E-4C89-830C-D9794E4F5605}" dt="2023-11-09T18:04:45.073" v="12"/>
        <pc:sldMkLst>
          <pc:docMk/>
          <pc:sldMk cId="4281514615" sldId="836"/>
        </pc:sldMkLst>
      </pc:sldChg>
      <pc:sldChg chg="add">
        <pc:chgData name="sarah.cooper@gov.wales" userId="S::urn:spo:guest#sarah.cooper@gov.wales::" providerId="AD" clId="Web-{B6DDAE60-C54E-4C89-830C-D9794E4F5605}" dt="2023-11-09T18:04:13.384" v="1"/>
        <pc:sldMkLst>
          <pc:docMk/>
          <pc:sldMk cId="664471825" sldId="837"/>
        </pc:sldMkLst>
      </pc:sldChg>
      <pc:sldChg chg="modSp add">
        <pc:chgData name="sarah.cooper@gov.wales" userId="S::urn:spo:guest#sarah.cooper@gov.wales::" providerId="AD" clId="Web-{B6DDAE60-C54E-4C89-830C-D9794E4F5605}" dt="2023-11-09T18:05:12.995" v="14" actId="1076"/>
        <pc:sldMkLst>
          <pc:docMk/>
          <pc:sldMk cId="108442497" sldId="838"/>
        </pc:sldMkLst>
        <pc:spChg chg="mod">
          <ac:chgData name="sarah.cooper@gov.wales" userId="S::urn:spo:guest#sarah.cooper@gov.wales::" providerId="AD" clId="Web-{B6DDAE60-C54E-4C89-830C-D9794E4F5605}" dt="2023-11-09T18:05:12.995" v="14" actId="1076"/>
          <ac:spMkLst>
            <pc:docMk/>
            <pc:sldMk cId="108442497" sldId="838"/>
            <ac:spMk id="6" creationId="{3E07D706-3EC4-1A3F-E1FB-5C3BD9F99BB2}"/>
          </ac:spMkLst>
        </pc:spChg>
        <pc:graphicFrameChg chg="mod">
          <ac:chgData name="sarah.cooper@gov.wales" userId="S::urn:spo:guest#sarah.cooper@gov.wales::" providerId="AD" clId="Web-{B6DDAE60-C54E-4C89-830C-D9794E4F5605}" dt="2023-11-09T18:05:05.448" v="13" actId="1076"/>
          <ac:graphicFrameMkLst>
            <pc:docMk/>
            <pc:sldMk cId="108442497" sldId="838"/>
            <ac:graphicFrameMk id="5" creationId="{9A241E47-39BC-84D5-AD0B-C2F5DEF5E905}"/>
          </ac:graphicFrameMkLst>
        </pc:graphicFrameChg>
      </pc:sldChg>
      <pc:sldChg chg="add">
        <pc:chgData name="sarah.cooper@gov.wales" userId="S::urn:spo:guest#sarah.cooper@gov.wales::" providerId="AD" clId="Web-{B6DDAE60-C54E-4C89-830C-D9794E4F5605}" dt="2023-11-09T18:04:13.587" v="3"/>
        <pc:sldMkLst>
          <pc:docMk/>
          <pc:sldMk cId="2614665350" sldId="839"/>
        </pc:sldMkLst>
      </pc:sldChg>
      <pc:sldChg chg="add">
        <pc:chgData name="sarah.cooper@gov.wales" userId="S::urn:spo:guest#sarah.cooper@gov.wales::" providerId="AD" clId="Web-{B6DDAE60-C54E-4C89-830C-D9794E4F5605}" dt="2023-11-09T18:04:13.681" v="4"/>
        <pc:sldMkLst>
          <pc:docMk/>
          <pc:sldMk cId="57798192" sldId="840"/>
        </pc:sldMkLst>
      </pc:sldChg>
      <pc:sldChg chg="add">
        <pc:chgData name="sarah.cooper@gov.wales" userId="S::urn:spo:guest#sarah.cooper@gov.wales::" providerId="AD" clId="Web-{B6DDAE60-C54E-4C89-830C-D9794E4F5605}" dt="2023-11-09T18:04:13.775" v="5"/>
        <pc:sldMkLst>
          <pc:docMk/>
          <pc:sldMk cId="3626368931" sldId="841"/>
        </pc:sldMkLst>
      </pc:sldChg>
      <pc:sldChg chg="add">
        <pc:chgData name="sarah.cooper@gov.wales" userId="S::urn:spo:guest#sarah.cooper@gov.wales::" providerId="AD" clId="Web-{B6DDAE60-C54E-4C89-830C-D9794E4F5605}" dt="2023-11-09T18:04:13.853" v="6"/>
        <pc:sldMkLst>
          <pc:docMk/>
          <pc:sldMk cId="1788382743" sldId="842"/>
        </pc:sldMkLst>
      </pc:sldChg>
      <pc:sldChg chg="add">
        <pc:chgData name="sarah.cooper@gov.wales" userId="S::urn:spo:guest#sarah.cooper@gov.wales::" providerId="AD" clId="Web-{B6DDAE60-C54E-4C89-830C-D9794E4F5605}" dt="2023-11-09T18:04:14.009" v="7"/>
        <pc:sldMkLst>
          <pc:docMk/>
          <pc:sldMk cId="3091095542" sldId="843"/>
        </pc:sldMkLst>
      </pc:sldChg>
      <pc:sldChg chg="add">
        <pc:chgData name="sarah.cooper@gov.wales" userId="S::urn:spo:guest#sarah.cooper@gov.wales::" providerId="AD" clId="Web-{B6DDAE60-C54E-4C89-830C-D9794E4F5605}" dt="2023-11-09T18:04:14.197" v="8"/>
        <pc:sldMkLst>
          <pc:docMk/>
          <pc:sldMk cId="3968982334" sldId="844"/>
        </pc:sldMkLst>
      </pc:sldChg>
      <pc:sldChg chg="add">
        <pc:chgData name="sarah.cooper@gov.wales" userId="S::urn:spo:guest#sarah.cooper@gov.wales::" providerId="AD" clId="Web-{B6DDAE60-C54E-4C89-830C-D9794E4F5605}" dt="2023-11-09T18:04:14.353" v="9"/>
        <pc:sldMkLst>
          <pc:docMk/>
          <pc:sldMk cId="2900383590" sldId="845"/>
        </pc:sldMkLst>
      </pc:sldChg>
      <pc:sldChg chg="add">
        <pc:chgData name="sarah.cooper@gov.wales" userId="S::urn:spo:guest#sarah.cooper@gov.wales::" providerId="AD" clId="Web-{B6DDAE60-C54E-4C89-830C-D9794E4F5605}" dt="2023-11-09T18:04:14.509" v="10"/>
        <pc:sldMkLst>
          <pc:docMk/>
          <pc:sldMk cId="3243920737" sldId="846"/>
        </pc:sldMkLst>
      </pc:sldChg>
      <pc:sldChg chg="add">
        <pc:chgData name="sarah.cooper@gov.wales" userId="S::urn:spo:guest#sarah.cooper@gov.wales::" providerId="AD" clId="Web-{B6DDAE60-C54E-4C89-830C-D9794E4F5605}" dt="2023-11-09T18:04:14.603" v="11"/>
        <pc:sldMkLst>
          <pc:docMk/>
          <pc:sldMk cId="1067365544" sldId="847"/>
        </pc:sldMkLst>
      </pc:sldChg>
      <pc:sldMasterChg chg="addSldLayout">
        <pc:chgData name="sarah.cooper@gov.wales" userId="S::urn:spo:guest#sarah.cooper@gov.wales::" providerId="AD" clId="Web-{B6DDAE60-C54E-4C89-830C-D9794E4F5605}" dt="2023-11-09T18:04:14.603" v="11"/>
        <pc:sldMasterMkLst>
          <pc:docMk/>
          <pc:sldMasterMk cId="2255918906" sldId="2147483650"/>
        </pc:sldMasterMkLst>
        <pc:sldLayoutChg chg="add">
          <pc:chgData name="sarah.cooper@gov.wales" userId="S::urn:spo:guest#sarah.cooper@gov.wales::" providerId="AD" clId="Web-{B6DDAE60-C54E-4C89-830C-D9794E4F5605}" dt="2023-11-09T18:04:13.244" v="0"/>
          <pc:sldLayoutMkLst>
            <pc:docMk/>
            <pc:sldMasterMk cId="2255918906" sldId="2147483650"/>
            <pc:sldLayoutMk cId="2036458449" sldId="2147483659"/>
          </pc:sldLayoutMkLst>
        </pc:sldLayoutChg>
        <pc:sldLayoutChg chg="add replId">
          <pc:chgData name="sarah.cooper@gov.wales" userId="S::urn:spo:guest#sarah.cooper@gov.wales::" providerId="AD" clId="Web-{B6DDAE60-C54E-4C89-830C-D9794E4F5605}" dt="2023-11-09T18:04:14.603" v="11"/>
          <pc:sldLayoutMkLst>
            <pc:docMk/>
            <pc:sldMasterMk cId="2255918906" sldId="2147483650"/>
            <pc:sldLayoutMk cId="3991490723" sldId="2147483677"/>
          </pc:sldLayoutMkLst>
        </pc:sldLayoutChg>
      </pc:sldMasterChg>
    </pc:docChg>
  </pc:docChgLst>
  <pc:docChgLst>
    <pc:chgData name="Mizen, Kate (ESJWL - ESJ Ops - Digital Learning Div)" userId="6532aa4e-33a5-40c9-8b89-cbd119619c89" providerId="ADAL" clId="{E38C9D60-6598-4C07-9877-73E6322232A5}"/>
    <pc:docChg chg="delSld modSld">
      <pc:chgData name="Mizen, Kate (ESJWL - ESJ Ops - Digital Learning Div)" userId="6532aa4e-33a5-40c9-8b89-cbd119619c89" providerId="ADAL" clId="{E38C9D60-6598-4C07-9877-73E6322232A5}" dt="2023-11-23T15:03:42.105" v="10" actId="6549"/>
      <pc:docMkLst>
        <pc:docMk/>
      </pc:docMkLst>
      <pc:sldChg chg="modNotesTx">
        <pc:chgData name="Mizen, Kate (ESJWL - ESJ Ops - Digital Learning Div)" userId="6532aa4e-33a5-40c9-8b89-cbd119619c89" providerId="ADAL" clId="{E38C9D60-6598-4C07-9877-73E6322232A5}" dt="2023-11-23T15:03:42.105" v="10" actId="6549"/>
        <pc:sldMkLst>
          <pc:docMk/>
          <pc:sldMk cId="4233661324" sldId="256"/>
        </pc:sldMkLst>
      </pc:sldChg>
      <pc:sldChg chg="modNotesTx">
        <pc:chgData name="Mizen, Kate (ESJWL - ESJ Ops - Digital Learning Div)" userId="6532aa4e-33a5-40c9-8b89-cbd119619c89" providerId="ADAL" clId="{E38C9D60-6598-4C07-9877-73E6322232A5}" dt="2023-11-23T15:03:36.915" v="9" actId="6549"/>
        <pc:sldMkLst>
          <pc:docMk/>
          <pc:sldMk cId="1926449524" sldId="260"/>
        </pc:sldMkLst>
      </pc:sldChg>
      <pc:sldChg chg="modNotesTx">
        <pc:chgData name="Mizen, Kate (ESJWL - ESJ Ops - Digital Learning Div)" userId="6532aa4e-33a5-40c9-8b89-cbd119619c89" providerId="ADAL" clId="{E38C9D60-6598-4C07-9877-73E6322232A5}" dt="2023-11-23T15:03:24.449" v="7" actId="6549"/>
        <pc:sldMkLst>
          <pc:docMk/>
          <pc:sldMk cId="2878908716" sldId="268"/>
        </pc:sldMkLst>
      </pc:sldChg>
      <pc:sldChg chg="modNotesTx">
        <pc:chgData name="Mizen, Kate (ESJWL - ESJ Ops - Digital Learning Div)" userId="6532aa4e-33a5-40c9-8b89-cbd119619c89" providerId="ADAL" clId="{E38C9D60-6598-4C07-9877-73E6322232A5}" dt="2023-11-23T15:03:04.340" v="4" actId="6549"/>
        <pc:sldMkLst>
          <pc:docMk/>
          <pc:sldMk cId="3714489388" sldId="299"/>
        </pc:sldMkLst>
      </pc:sldChg>
      <pc:sldChg chg="modNotesTx">
        <pc:chgData name="Mizen, Kate (ESJWL - ESJ Ops - Digital Learning Div)" userId="6532aa4e-33a5-40c9-8b89-cbd119619c89" providerId="ADAL" clId="{E38C9D60-6598-4C07-9877-73E6322232A5}" dt="2023-11-23T15:03:18.675" v="6" actId="6549"/>
        <pc:sldMkLst>
          <pc:docMk/>
          <pc:sldMk cId="4115345083" sldId="302"/>
        </pc:sldMkLst>
      </pc:sldChg>
      <pc:sldChg chg="modNotesTx">
        <pc:chgData name="Mizen, Kate (ESJWL - ESJ Ops - Digital Learning Div)" userId="6532aa4e-33a5-40c9-8b89-cbd119619c89" providerId="ADAL" clId="{E38C9D60-6598-4C07-9877-73E6322232A5}" dt="2023-11-23T15:03:11.977" v="5" actId="6549"/>
        <pc:sldMkLst>
          <pc:docMk/>
          <pc:sldMk cId="750176983" sldId="824"/>
        </pc:sldMkLst>
      </pc:sldChg>
      <pc:sldChg chg="del">
        <pc:chgData name="Mizen, Kate (ESJWL - ESJ Ops - Digital Learning Div)" userId="6532aa4e-33a5-40c9-8b89-cbd119619c89" providerId="ADAL" clId="{E38C9D60-6598-4C07-9877-73E6322232A5}" dt="2023-11-23T15:00:12.052" v="2" actId="2696"/>
        <pc:sldMkLst>
          <pc:docMk/>
          <pc:sldMk cId="3178346593" sldId="828"/>
        </pc:sldMkLst>
      </pc:sldChg>
      <pc:sldChg chg="modNotesTx">
        <pc:chgData name="Mizen, Kate (ESJWL - ESJ Ops - Digital Learning Div)" userId="6532aa4e-33a5-40c9-8b89-cbd119619c89" providerId="ADAL" clId="{E38C9D60-6598-4C07-9877-73E6322232A5}" dt="2023-11-23T15:03:31.633" v="8" actId="6549"/>
        <pc:sldMkLst>
          <pc:docMk/>
          <pc:sldMk cId="3966312414" sldId="831"/>
        </pc:sldMkLst>
      </pc:sldChg>
      <pc:sldChg chg="del">
        <pc:chgData name="Mizen, Kate (ESJWL - ESJ Ops - Digital Learning Div)" userId="6532aa4e-33a5-40c9-8b89-cbd119619c89" providerId="ADAL" clId="{E38C9D60-6598-4C07-9877-73E6322232A5}" dt="2023-11-23T14:59:43.949" v="0" actId="2696"/>
        <pc:sldMkLst>
          <pc:docMk/>
          <pc:sldMk cId="2883922699" sldId="834"/>
        </pc:sldMkLst>
      </pc:sldChg>
      <pc:sldChg chg="del">
        <pc:chgData name="Mizen, Kate (ESJWL - ESJ Ops - Digital Learning Div)" userId="6532aa4e-33a5-40c9-8b89-cbd119619c89" providerId="ADAL" clId="{E38C9D60-6598-4C07-9877-73E6322232A5}" dt="2023-11-23T15:00:04.604" v="1" actId="2696"/>
        <pc:sldMkLst>
          <pc:docMk/>
          <pc:sldMk cId="3230535953" sldId="835"/>
        </pc:sldMkLst>
      </pc:sldChg>
      <pc:sldChg chg="modNotesTx">
        <pc:chgData name="Mizen, Kate (ESJWL - ESJ Ops - Digital Learning Div)" userId="6532aa4e-33a5-40c9-8b89-cbd119619c89" providerId="ADAL" clId="{E38C9D60-6598-4C07-9877-73E6322232A5}" dt="2023-11-23T15:02:42.852" v="3" actId="6549"/>
        <pc:sldMkLst>
          <pc:docMk/>
          <pc:sldMk cId="3213346455" sldId="860"/>
        </pc:sldMkLst>
      </pc:sldChg>
    </pc:docChg>
  </pc:docChgLst>
  <pc:docChgLst>
    <pc:chgData name="amy@childnet.com" userId="S::urn:spo:guest#amy@childnet.com::" providerId="AD" clId="Web-{163CC8D0-4092-18FF-BF2E-2B97D7663E53}"/>
    <pc:docChg chg="addSld modSld">
      <pc:chgData name="amy@childnet.com" userId="S::urn:spo:guest#amy@childnet.com::" providerId="AD" clId="Web-{163CC8D0-4092-18FF-BF2E-2B97D7663E53}" dt="2023-11-14T11:14:35.443" v="188"/>
      <pc:docMkLst>
        <pc:docMk/>
      </pc:docMkLst>
      <pc:sldChg chg="addSp delSp modSp">
        <pc:chgData name="amy@childnet.com" userId="S::urn:spo:guest#amy@childnet.com::" providerId="AD" clId="Web-{163CC8D0-4092-18FF-BF2E-2B97D7663E53}" dt="2023-11-14T11:14:35.443" v="188"/>
        <pc:sldMkLst>
          <pc:docMk/>
          <pc:sldMk cId="3966312414" sldId="831"/>
        </pc:sldMkLst>
        <pc:picChg chg="add mod modCrop">
          <ac:chgData name="amy@childnet.com" userId="S::urn:spo:guest#amy@childnet.com::" providerId="AD" clId="Web-{163CC8D0-4092-18FF-BF2E-2B97D7663E53}" dt="2023-11-14T11:14:35.443" v="188"/>
          <ac:picMkLst>
            <pc:docMk/>
            <pc:sldMk cId="3966312414" sldId="831"/>
            <ac:picMk id="6" creationId="{4FAE2068-E4ED-1410-1B2E-1692A0F6E5C0}"/>
          </ac:picMkLst>
        </pc:picChg>
        <pc:picChg chg="del">
          <ac:chgData name="amy@childnet.com" userId="S::urn:spo:guest#amy@childnet.com::" providerId="AD" clId="Web-{163CC8D0-4092-18FF-BF2E-2B97D7663E53}" dt="2023-11-14T11:14:12.223" v="183"/>
          <ac:picMkLst>
            <pc:docMk/>
            <pc:sldMk cId="3966312414" sldId="831"/>
            <ac:picMk id="7" creationId="{BEF63B26-68F6-1D9D-DCDD-2E325B68F4F3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22:24.526" v="34" actId="1076"/>
        <pc:sldMkLst>
          <pc:docMk/>
          <pc:sldMk cId="3121017716" sldId="851"/>
        </pc:sldMkLst>
        <pc:spChg chg="del">
          <ac:chgData name="amy@childnet.com" userId="S::urn:spo:guest#amy@childnet.com::" providerId="AD" clId="Web-{163CC8D0-4092-18FF-BF2E-2B97D7663E53}" dt="2023-11-14T09:20:17.408" v="2"/>
          <ac:spMkLst>
            <pc:docMk/>
            <pc:sldMk cId="3121017716" sldId="851"/>
            <ac:spMk id="2" creationId="{9B669640-3F8F-D92F-3E64-DEC237E4C16F}"/>
          </ac:spMkLst>
        </pc:spChg>
        <pc:spChg chg="del">
          <ac:chgData name="amy@childnet.com" userId="S::urn:spo:guest#amy@childnet.com::" providerId="AD" clId="Web-{163CC8D0-4092-18FF-BF2E-2B97D7663E53}" dt="2023-11-14T09:20:15.283" v="1"/>
          <ac:spMkLst>
            <pc:docMk/>
            <pc:sldMk cId="3121017716" sldId="851"/>
            <ac:spMk id="3" creationId="{E668E355-18E0-8B5D-6BFF-1BB720474CDA}"/>
          </ac:spMkLst>
        </pc:spChg>
        <pc:spChg chg="add mod">
          <ac:chgData name="amy@childnet.com" userId="S::urn:spo:guest#amy@childnet.com::" providerId="AD" clId="Web-{163CC8D0-4092-18FF-BF2E-2B97D7663E53}" dt="2023-11-14T09:22:24.526" v="34" actId="1076"/>
          <ac:spMkLst>
            <pc:docMk/>
            <pc:sldMk cId="3121017716" sldId="851"/>
            <ac:spMk id="9" creationId="{C921F772-9BD5-6DAB-F8D9-D5B837AB5445}"/>
          </ac:spMkLst>
        </pc:spChg>
        <pc:picChg chg="add del mod">
          <ac:chgData name="amy@childnet.com" userId="S::urn:spo:guest#amy@childnet.com::" providerId="AD" clId="Web-{163CC8D0-4092-18FF-BF2E-2B97D7663E53}" dt="2023-11-14T09:20:31.143" v="7"/>
          <ac:picMkLst>
            <pc:docMk/>
            <pc:sldMk cId="3121017716" sldId="851"/>
            <ac:picMk id="4" creationId="{70614369-1630-8F49-DE69-971C017E1ADB}"/>
          </ac:picMkLst>
        </pc:picChg>
        <pc:picChg chg="add mod">
          <ac:chgData name="amy@childnet.com" userId="S::urn:spo:guest#amy@childnet.com::" providerId="AD" clId="Web-{163CC8D0-4092-18FF-BF2E-2B97D7663E53}" dt="2023-11-14T09:20:46.175" v="11" actId="14100"/>
          <ac:picMkLst>
            <pc:docMk/>
            <pc:sldMk cId="3121017716" sldId="851"/>
            <ac:picMk id="5" creationId="{8070577F-CFE9-6980-04E9-2F126FCECBEC}"/>
          </ac:picMkLst>
        </pc:picChg>
        <pc:picChg chg="add mod ord">
          <ac:chgData name="amy@childnet.com" userId="S::urn:spo:guest#amy@childnet.com::" providerId="AD" clId="Web-{163CC8D0-4092-18FF-BF2E-2B97D7663E53}" dt="2023-11-14T09:21:07.568" v="15"/>
          <ac:picMkLst>
            <pc:docMk/>
            <pc:sldMk cId="3121017716" sldId="851"/>
            <ac:picMk id="6" creationId="{DCAFF8B6-99C2-B67D-B7DF-A647CE90765F}"/>
          </ac:picMkLst>
        </pc:picChg>
        <pc:picChg chg="add del mod">
          <ac:chgData name="amy@childnet.com" userId="S::urn:spo:guest#amy@childnet.com::" providerId="AD" clId="Web-{163CC8D0-4092-18FF-BF2E-2B97D7663E53}" dt="2023-11-14T09:21:35.101" v="18"/>
          <ac:picMkLst>
            <pc:docMk/>
            <pc:sldMk cId="3121017716" sldId="851"/>
            <ac:picMk id="7" creationId="{8F3C31E0-DAF0-0C0A-A37C-7D156A6F58D0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24:31.098" v="74" actId="1076"/>
        <pc:sldMkLst>
          <pc:docMk/>
          <pc:sldMk cId="2356300812" sldId="852"/>
        </pc:sldMkLst>
        <pc:spChg chg="del">
          <ac:chgData name="amy@childnet.com" userId="S::urn:spo:guest#amy@childnet.com::" providerId="AD" clId="Web-{163CC8D0-4092-18FF-BF2E-2B97D7663E53}" dt="2023-11-14T09:22:42.934" v="36"/>
          <ac:spMkLst>
            <pc:docMk/>
            <pc:sldMk cId="2356300812" sldId="852"/>
            <ac:spMk id="2" creationId="{20F3245C-5FDB-71FD-671E-0A113C11BF3E}"/>
          </ac:spMkLst>
        </pc:spChg>
        <pc:spChg chg="del">
          <ac:chgData name="amy@childnet.com" userId="S::urn:spo:guest#amy@childnet.com::" providerId="AD" clId="Web-{163CC8D0-4092-18FF-BF2E-2B97D7663E53}" dt="2023-11-14T09:22:46.153" v="37"/>
          <ac:spMkLst>
            <pc:docMk/>
            <pc:sldMk cId="2356300812" sldId="852"/>
            <ac:spMk id="3" creationId="{5503531E-EA79-8F77-9673-6776987C4B2D}"/>
          </ac:spMkLst>
        </pc:spChg>
        <pc:picChg chg="add mod">
          <ac:chgData name="amy@childnet.com" userId="S::urn:spo:guest#amy@childnet.com::" providerId="AD" clId="Web-{163CC8D0-4092-18FF-BF2E-2B97D7663E53}" dt="2023-11-14T09:24:31.098" v="74" actId="1076"/>
          <ac:picMkLst>
            <pc:docMk/>
            <pc:sldMk cId="2356300812" sldId="852"/>
            <ac:picMk id="4" creationId="{C7505171-D600-B7F0-A04A-4F3E3C7DBD43}"/>
          </ac:picMkLst>
        </pc:picChg>
        <pc:picChg chg="add mod">
          <ac:chgData name="amy@childnet.com" userId="S::urn:spo:guest#amy@childnet.com::" providerId="AD" clId="Web-{163CC8D0-4092-18FF-BF2E-2B97D7663E53}" dt="2023-11-14T09:24:31.051" v="72" actId="1076"/>
          <ac:picMkLst>
            <pc:docMk/>
            <pc:sldMk cId="2356300812" sldId="852"/>
            <ac:picMk id="5" creationId="{4102BA96-1C4B-9E41-A83B-BBB52FA00461}"/>
          </ac:picMkLst>
        </pc:picChg>
        <pc:picChg chg="add mod">
          <ac:chgData name="amy@childnet.com" userId="S::urn:spo:guest#amy@childnet.com::" providerId="AD" clId="Web-{163CC8D0-4092-18FF-BF2E-2B97D7663E53}" dt="2023-11-14T09:24:31.066" v="73" actId="1076"/>
          <ac:picMkLst>
            <pc:docMk/>
            <pc:sldMk cId="2356300812" sldId="852"/>
            <ac:picMk id="6" creationId="{5E4B833E-8CA6-C95E-33E0-DBF11087A4B6}"/>
          </ac:picMkLst>
        </pc:picChg>
        <pc:picChg chg="add mod">
          <ac:chgData name="amy@childnet.com" userId="S::urn:spo:guest#amy@childnet.com::" providerId="AD" clId="Web-{163CC8D0-4092-18FF-BF2E-2B97D7663E53}" dt="2023-11-14T09:24:19.534" v="70" actId="1076"/>
          <ac:picMkLst>
            <pc:docMk/>
            <pc:sldMk cId="2356300812" sldId="852"/>
            <ac:picMk id="7" creationId="{F2FE92CE-6ECC-26B3-62AF-B354D5C663E1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25:38.634" v="91" actId="1076"/>
        <pc:sldMkLst>
          <pc:docMk/>
          <pc:sldMk cId="664594568" sldId="853"/>
        </pc:sldMkLst>
        <pc:spChg chg="del">
          <ac:chgData name="amy@childnet.com" userId="S::urn:spo:guest#amy@childnet.com::" providerId="AD" clId="Web-{163CC8D0-4092-18FF-BF2E-2B97D7663E53}" dt="2023-11-14T09:24:53.177" v="76"/>
          <ac:spMkLst>
            <pc:docMk/>
            <pc:sldMk cId="664594568" sldId="853"/>
            <ac:spMk id="2" creationId="{C7E6E393-FD7A-6216-18AE-481AE06025DA}"/>
          </ac:spMkLst>
        </pc:spChg>
        <pc:spChg chg="del">
          <ac:chgData name="amy@childnet.com" userId="S::urn:spo:guest#amy@childnet.com::" providerId="AD" clId="Web-{163CC8D0-4092-18FF-BF2E-2B97D7663E53}" dt="2023-11-14T09:24:55.271" v="77"/>
          <ac:spMkLst>
            <pc:docMk/>
            <pc:sldMk cId="664594568" sldId="853"/>
            <ac:spMk id="3" creationId="{8940E678-31A4-56E1-2D25-71EE5706BC5C}"/>
          </ac:spMkLst>
        </pc:spChg>
        <pc:spChg chg="add mod">
          <ac:chgData name="amy@childnet.com" userId="S::urn:spo:guest#amy@childnet.com::" providerId="AD" clId="Web-{163CC8D0-4092-18FF-BF2E-2B97D7663E53}" dt="2023-11-14T09:25:22.601" v="87" actId="1076"/>
          <ac:spMkLst>
            <pc:docMk/>
            <pc:sldMk cId="664594568" sldId="853"/>
            <ac:spMk id="5" creationId="{C91878AE-FACD-A9CB-D6FE-A9598786242F}"/>
          </ac:spMkLst>
        </pc:spChg>
        <pc:picChg chg="add mod">
          <ac:chgData name="amy@childnet.com" userId="S::urn:spo:guest#amy@childnet.com::" providerId="AD" clId="Web-{163CC8D0-4092-18FF-BF2E-2B97D7663E53}" dt="2023-11-14T09:25:15.679" v="86" actId="1076"/>
          <ac:picMkLst>
            <pc:docMk/>
            <pc:sldMk cId="664594568" sldId="853"/>
            <ac:picMk id="6" creationId="{E9D03B6C-BF70-24EF-4BF8-C611C25C3988}"/>
          </ac:picMkLst>
        </pc:picChg>
        <pc:picChg chg="add mod">
          <ac:chgData name="amy@childnet.com" userId="S::urn:spo:guest#amy@childnet.com::" providerId="AD" clId="Web-{163CC8D0-4092-18FF-BF2E-2B97D7663E53}" dt="2023-11-14T09:25:38.634" v="91" actId="1076"/>
          <ac:picMkLst>
            <pc:docMk/>
            <pc:sldMk cId="664594568" sldId="853"/>
            <ac:picMk id="7" creationId="{E52B11C9-F7A2-1214-7B47-A10B502215FB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26:18.762" v="101" actId="1076"/>
        <pc:sldMkLst>
          <pc:docMk/>
          <pc:sldMk cId="1023280258" sldId="854"/>
        </pc:sldMkLst>
        <pc:spChg chg="del">
          <ac:chgData name="amy@childnet.com" userId="S::urn:spo:guest#amy@childnet.com::" providerId="AD" clId="Web-{163CC8D0-4092-18FF-BF2E-2B97D7663E53}" dt="2023-11-14T09:25:51.275" v="93"/>
          <ac:spMkLst>
            <pc:docMk/>
            <pc:sldMk cId="1023280258" sldId="854"/>
            <ac:spMk id="2" creationId="{049345A2-BE28-4E5F-8ABF-80ED4F1EADFD}"/>
          </ac:spMkLst>
        </pc:spChg>
        <pc:spChg chg="del">
          <ac:chgData name="amy@childnet.com" userId="S::urn:spo:guest#amy@childnet.com::" providerId="AD" clId="Web-{163CC8D0-4092-18FF-BF2E-2B97D7663E53}" dt="2023-11-14T09:25:53.088" v="94"/>
          <ac:spMkLst>
            <pc:docMk/>
            <pc:sldMk cId="1023280258" sldId="854"/>
            <ac:spMk id="3" creationId="{B5440F36-27EB-EF49-FFCC-6F0A0C08EC69}"/>
          </ac:spMkLst>
        </pc:spChg>
        <pc:picChg chg="add mod">
          <ac:chgData name="amy@childnet.com" userId="S::urn:spo:guest#amy@childnet.com::" providerId="AD" clId="Web-{163CC8D0-4092-18FF-BF2E-2B97D7663E53}" dt="2023-11-14T09:26:06.417" v="98" actId="14100"/>
          <ac:picMkLst>
            <pc:docMk/>
            <pc:sldMk cId="1023280258" sldId="854"/>
            <ac:picMk id="4" creationId="{A35E807B-FE1E-ECEF-717E-FB08F1DAE38F}"/>
          </ac:picMkLst>
        </pc:picChg>
        <pc:picChg chg="add mod">
          <ac:chgData name="amy@childnet.com" userId="S::urn:spo:guest#amy@childnet.com::" providerId="AD" clId="Web-{163CC8D0-4092-18FF-BF2E-2B97D7663E53}" dt="2023-11-14T09:26:18.762" v="101" actId="1076"/>
          <ac:picMkLst>
            <pc:docMk/>
            <pc:sldMk cId="1023280258" sldId="854"/>
            <ac:picMk id="5" creationId="{F8265481-A9E7-0534-8BD8-3D4F520AE81B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27:31.673" v="123" actId="1076"/>
        <pc:sldMkLst>
          <pc:docMk/>
          <pc:sldMk cId="3511299982" sldId="855"/>
        </pc:sldMkLst>
        <pc:spChg chg="del">
          <ac:chgData name="amy@childnet.com" userId="S::urn:spo:guest#amy@childnet.com::" providerId="AD" clId="Web-{163CC8D0-4092-18FF-BF2E-2B97D7663E53}" dt="2023-11-14T09:26:31.638" v="103"/>
          <ac:spMkLst>
            <pc:docMk/>
            <pc:sldMk cId="3511299982" sldId="855"/>
            <ac:spMk id="2" creationId="{EE96C413-0975-D06A-D252-4B8F984E1DE0}"/>
          </ac:spMkLst>
        </pc:spChg>
        <pc:spChg chg="del">
          <ac:chgData name="amy@childnet.com" userId="S::urn:spo:guest#amy@childnet.com::" providerId="AD" clId="Web-{163CC8D0-4092-18FF-BF2E-2B97D7663E53}" dt="2023-11-14T09:26:33.419" v="104"/>
          <ac:spMkLst>
            <pc:docMk/>
            <pc:sldMk cId="3511299982" sldId="855"/>
            <ac:spMk id="3" creationId="{200CEC1A-B7E1-AF81-109A-87833281A6E9}"/>
          </ac:spMkLst>
        </pc:spChg>
        <pc:spChg chg="add mod">
          <ac:chgData name="amy@childnet.com" userId="S::urn:spo:guest#amy@childnet.com::" providerId="AD" clId="Web-{163CC8D0-4092-18FF-BF2E-2B97D7663E53}" dt="2023-11-14T09:26:48.592" v="109" actId="1076"/>
          <ac:spMkLst>
            <pc:docMk/>
            <pc:sldMk cId="3511299982" sldId="855"/>
            <ac:spMk id="5" creationId="{7778A547-5817-59C9-E418-FBAC30C78B27}"/>
          </ac:spMkLst>
        </pc:spChg>
        <pc:picChg chg="add mod">
          <ac:chgData name="amy@childnet.com" userId="S::urn:spo:guest#amy@childnet.com::" providerId="AD" clId="Web-{163CC8D0-4092-18FF-BF2E-2B97D7663E53}" dt="2023-11-14T09:27:16.188" v="116" actId="1076"/>
          <ac:picMkLst>
            <pc:docMk/>
            <pc:sldMk cId="3511299982" sldId="855"/>
            <ac:picMk id="6" creationId="{EF36AE52-C1F2-A268-BA27-53969353831F}"/>
          </ac:picMkLst>
        </pc:picChg>
        <pc:picChg chg="add mod">
          <ac:chgData name="amy@childnet.com" userId="S::urn:spo:guest#amy@childnet.com::" providerId="AD" clId="Web-{163CC8D0-4092-18FF-BF2E-2B97D7663E53}" dt="2023-11-14T09:27:31.673" v="123" actId="1076"/>
          <ac:picMkLst>
            <pc:docMk/>
            <pc:sldMk cId="3511299982" sldId="855"/>
            <ac:picMk id="7" creationId="{3A866855-540B-25B9-8968-72419D902DFF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28:43.928" v="140" actId="1076"/>
        <pc:sldMkLst>
          <pc:docMk/>
          <pc:sldMk cId="3706951665" sldId="856"/>
        </pc:sldMkLst>
        <pc:spChg chg="del">
          <ac:chgData name="amy@childnet.com" userId="S::urn:spo:guest#amy@childnet.com::" providerId="AD" clId="Web-{163CC8D0-4092-18FF-BF2E-2B97D7663E53}" dt="2023-11-14T09:27:41.486" v="125"/>
          <ac:spMkLst>
            <pc:docMk/>
            <pc:sldMk cId="3706951665" sldId="856"/>
            <ac:spMk id="2" creationId="{00070DC8-5D26-B9E4-7A4E-6E6C3442F537}"/>
          </ac:spMkLst>
        </pc:spChg>
        <pc:spChg chg="del">
          <ac:chgData name="amy@childnet.com" userId="S::urn:spo:guest#amy@childnet.com::" providerId="AD" clId="Web-{163CC8D0-4092-18FF-BF2E-2B97D7663E53}" dt="2023-11-14T09:27:45.987" v="126"/>
          <ac:spMkLst>
            <pc:docMk/>
            <pc:sldMk cId="3706951665" sldId="856"/>
            <ac:spMk id="3" creationId="{988A7B2C-4DBC-F660-18CC-4C04220EE3CF}"/>
          </ac:spMkLst>
        </pc:spChg>
        <pc:picChg chg="add del mod">
          <ac:chgData name="amy@childnet.com" userId="S::urn:spo:guest#amy@childnet.com::" providerId="AD" clId="Web-{163CC8D0-4092-18FF-BF2E-2B97D7663E53}" dt="2023-11-14T09:28:11.317" v="134"/>
          <ac:picMkLst>
            <pc:docMk/>
            <pc:sldMk cId="3706951665" sldId="856"/>
            <ac:picMk id="4" creationId="{AC45B907-CAA8-EF5B-7E72-86CA8A521102}"/>
          </ac:picMkLst>
        </pc:picChg>
        <pc:picChg chg="add mod">
          <ac:chgData name="amy@childnet.com" userId="S::urn:spo:guest#amy@childnet.com::" providerId="AD" clId="Web-{163CC8D0-4092-18FF-BF2E-2B97D7663E53}" dt="2023-11-14T09:28:43.928" v="140" actId="1076"/>
          <ac:picMkLst>
            <pc:docMk/>
            <pc:sldMk cId="3706951665" sldId="856"/>
            <ac:picMk id="5" creationId="{943B4581-EA2D-C2FF-6432-A32EBBDC873F}"/>
          </ac:picMkLst>
        </pc:picChg>
        <pc:picChg chg="add mod">
          <ac:chgData name="amy@childnet.com" userId="S::urn:spo:guest#amy@childnet.com::" providerId="AD" clId="Web-{163CC8D0-4092-18FF-BF2E-2B97D7663E53}" dt="2023-11-14T09:28:38.881" v="139" actId="1076"/>
          <ac:picMkLst>
            <pc:docMk/>
            <pc:sldMk cId="3706951665" sldId="856"/>
            <ac:picMk id="6" creationId="{5A0EA701-FDCA-E08E-DCDD-9E989B2D61D5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29:30.135" v="153" actId="1076"/>
        <pc:sldMkLst>
          <pc:docMk/>
          <pc:sldMk cId="1369362677" sldId="857"/>
        </pc:sldMkLst>
        <pc:spChg chg="del">
          <ac:chgData name="amy@childnet.com" userId="S::urn:spo:guest#amy@childnet.com::" providerId="AD" clId="Web-{163CC8D0-4092-18FF-BF2E-2B97D7663E53}" dt="2023-11-14T09:28:56.101" v="142"/>
          <ac:spMkLst>
            <pc:docMk/>
            <pc:sldMk cId="1369362677" sldId="857"/>
            <ac:spMk id="2" creationId="{2117CFDA-A9A6-0A11-B518-3AAA1136727A}"/>
          </ac:spMkLst>
        </pc:spChg>
        <pc:spChg chg="del">
          <ac:chgData name="amy@childnet.com" userId="S::urn:spo:guest#amy@childnet.com::" providerId="AD" clId="Web-{163CC8D0-4092-18FF-BF2E-2B97D7663E53}" dt="2023-11-14T09:29:00.398" v="143"/>
          <ac:spMkLst>
            <pc:docMk/>
            <pc:sldMk cId="1369362677" sldId="857"/>
            <ac:spMk id="3" creationId="{B528EEA5-51A4-CC0D-ACF0-9EE88CF7457F}"/>
          </ac:spMkLst>
        </pc:spChg>
        <pc:spChg chg="add mod">
          <ac:chgData name="amy@childnet.com" userId="S::urn:spo:guest#amy@childnet.com::" providerId="AD" clId="Web-{163CC8D0-4092-18FF-BF2E-2B97D7663E53}" dt="2023-11-14T09:29:14.852" v="148" actId="20577"/>
          <ac:spMkLst>
            <pc:docMk/>
            <pc:sldMk cId="1369362677" sldId="857"/>
            <ac:spMk id="5" creationId="{9C6FB1B8-3B40-5289-F233-8C0788A12588}"/>
          </ac:spMkLst>
        </pc:spChg>
        <pc:picChg chg="add mod">
          <ac:chgData name="amy@childnet.com" userId="S::urn:spo:guest#amy@childnet.com::" providerId="AD" clId="Web-{163CC8D0-4092-18FF-BF2E-2B97D7663E53}" dt="2023-11-14T09:29:30.135" v="153" actId="1076"/>
          <ac:picMkLst>
            <pc:docMk/>
            <pc:sldMk cId="1369362677" sldId="857"/>
            <ac:picMk id="6" creationId="{031E3440-81B4-EDF1-D6DA-035ADC8AE650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30:25.154" v="162" actId="1076"/>
        <pc:sldMkLst>
          <pc:docMk/>
          <pc:sldMk cId="4048127817" sldId="858"/>
        </pc:sldMkLst>
        <pc:spChg chg="del">
          <ac:chgData name="amy@childnet.com" userId="S::urn:spo:guest#amy@childnet.com::" providerId="AD" clId="Web-{163CC8D0-4092-18FF-BF2E-2B97D7663E53}" dt="2023-11-14T09:29:43.323" v="155"/>
          <ac:spMkLst>
            <pc:docMk/>
            <pc:sldMk cId="4048127817" sldId="858"/>
            <ac:spMk id="2" creationId="{A645479C-D00A-5083-88CF-FC755E0918C7}"/>
          </ac:spMkLst>
        </pc:spChg>
        <pc:spChg chg="del">
          <ac:chgData name="amy@childnet.com" userId="S::urn:spo:guest#amy@childnet.com::" providerId="AD" clId="Web-{163CC8D0-4092-18FF-BF2E-2B97D7663E53}" dt="2023-11-14T09:29:48.558" v="156"/>
          <ac:spMkLst>
            <pc:docMk/>
            <pc:sldMk cId="4048127817" sldId="858"/>
            <ac:spMk id="3" creationId="{A63E320F-6DCA-D83F-7406-028B0124390A}"/>
          </ac:spMkLst>
        </pc:spChg>
        <pc:picChg chg="add mod">
          <ac:chgData name="amy@childnet.com" userId="S::urn:spo:guest#amy@childnet.com::" providerId="AD" clId="Web-{163CC8D0-4092-18FF-BF2E-2B97D7663E53}" dt="2023-11-14T09:30:07.216" v="159" actId="1076"/>
          <ac:picMkLst>
            <pc:docMk/>
            <pc:sldMk cId="4048127817" sldId="858"/>
            <ac:picMk id="4" creationId="{01D3B40E-3B80-D8DD-CDCB-E212E1E360C0}"/>
          </ac:picMkLst>
        </pc:picChg>
        <pc:picChg chg="add mod">
          <ac:chgData name="amy@childnet.com" userId="S::urn:spo:guest#amy@childnet.com::" providerId="AD" clId="Web-{163CC8D0-4092-18FF-BF2E-2B97D7663E53}" dt="2023-11-14T09:30:25.154" v="162" actId="1076"/>
          <ac:picMkLst>
            <pc:docMk/>
            <pc:sldMk cId="4048127817" sldId="858"/>
            <ac:picMk id="5" creationId="{8BF94448-0AA0-EAED-C152-2C99F650CE0F}"/>
          </ac:picMkLst>
        </pc:picChg>
      </pc:sldChg>
      <pc:sldChg chg="addSp delSp modSp new">
        <pc:chgData name="amy@childnet.com" userId="S::urn:spo:guest#amy@childnet.com::" providerId="AD" clId="Web-{163CC8D0-4092-18FF-BF2E-2B97D7663E53}" dt="2023-11-14T09:33:43.965" v="182" actId="1076"/>
        <pc:sldMkLst>
          <pc:docMk/>
          <pc:sldMk cId="1501760808" sldId="859"/>
        </pc:sldMkLst>
        <pc:spChg chg="del">
          <ac:chgData name="amy@childnet.com" userId="S::urn:spo:guest#amy@childnet.com::" providerId="AD" clId="Web-{163CC8D0-4092-18FF-BF2E-2B97D7663E53}" dt="2023-11-14T09:31:56.239" v="164"/>
          <ac:spMkLst>
            <pc:docMk/>
            <pc:sldMk cId="1501760808" sldId="859"/>
            <ac:spMk id="2" creationId="{342FF5E6-EEAD-4EA4-E499-1A16D58200C0}"/>
          </ac:spMkLst>
        </pc:spChg>
        <pc:spChg chg="del">
          <ac:chgData name="amy@childnet.com" userId="S::urn:spo:guest#amy@childnet.com::" providerId="AD" clId="Web-{163CC8D0-4092-18FF-BF2E-2B97D7663E53}" dt="2023-11-14T09:31:59.286" v="165"/>
          <ac:spMkLst>
            <pc:docMk/>
            <pc:sldMk cId="1501760808" sldId="859"/>
            <ac:spMk id="3" creationId="{7BE380D2-7F62-EF81-A91D-2AB3E4CFA862}"/>
          </ac:spMkLst>
        </pc:spChg>
        <pc:picChg chg="add del mod">
          <ac:chgData name="amy@childnet.com" userId="S::urn:spo:guest#amy@childnet.com::" providerId="AD" clId="Web-{163CC8D0-4092-18FF-BF2E-2B97D7663E53}" dt="2023-11-14T09:32:05.708" v="169"/>
          <ac:picMkLst>
            <pc:docMk/>
            <pc:sldMk cId="1501760808" sldId="859"/>
            <ac:picMk id="4" creationId="{28B11CCD-1D82-DEDA-C8DF-5F20FF1E729B}"/>
          </ac:picMkLst>
        </pc:picChg>
        <pc:picChg chg="add mod">
          <ac:chgData name="amy@childnet.com" userId="S::urn:spo:guest#amy@childnet.com::" providerId="AD" clId="Web-{163CC8D0-4092-18FF-BF2E-2B97D7663E53}" dt="2023-11-14T09:33:43.965" v="182" actId="1076"/>
          <ac:picMkLst>
            <pc:docMk/>
            <pc:sldMk cId="1501760808" sldId="859"/>
            <ac:picMk id="5" creationId="{4A17AB65-F9BF-F311-6F3E-4908F088E941}"/>
          </ac:picMkLst>
        </pc:picChg>
        <pc:picChg chg="add mod">
          <ac:chgData name="amy@childnet.com" userId="S::urn:spo:guest#amy@childnet.com::" providerId="AD" clId="Web-{163CC8D0-4092-18FF-BF2E-2B97D7663E53}" dt="2023-11-14T09:33:35.746" v="181" actId="1076"/>
          <ac:picMkLst>
            <pc:docMk/>
            <pc:sldMk cId="1501760808" sldId="859"/>
            <ac:picMk id="6" creationId="{E4247A44-659D-BB70-1CC3-E312DCB3D836}"/>
          </ac:picMkLst>
        </pc:picChg>
      </pc:sldChg>
    </pc:docChg>
  </pc:docChgLst>
  <pc:docChgLst>
    <pc:chgData name="sarah.cooper@gov.wales" userId="S::urn:spo:guest#sarah.cooper@gov.wales::" providerId="AD" clId="Web-{9E5431CA-7C86-0924-BA06-849594BF87FA}"/>
    <pc:docChg chg="modSld">
      <pc:chgData name="sarah.cooper@gov.wales" userId="S::urn:spo:guest#sarah.cooper@gov.wales::" providerId="AD" clId="Web-{9E5431CA-7C86-0924-BA06-849594BF87FA}" dt="2023-11-10T15:43:31.859" v="57" actId="1076"/>
      <pc:docMkLst>
        <pc:docMk/>
      </pc:docMkLst>
      <pc:sldChg chg="modSp">
        <pc:chgData name="sarah.cooper@gov.wales" userId="S::urn:spo:guest#sarah.cooper@gov.wales::" providerId="AD" clId="Web-{9E5431CA-7C86-0924-BA06-849594BF87FA}" dt="2023-11-10T15:43:31.859" v="57" actId="1076"/>
        <pc:sldMkLst>
          <pc:docMk/>
          <pc:sldMk cId="2614665350" sldId="839"/>
        </pc:sldMkLst>
        <pc:spChg chg="mod">
          <ac:chgData name="sarah.cooper@gov.wales" userId="S::urn:spo:guest#sarah.cooper@gov.wales::" providerId="AD" clId="Web-{9E5431CA-7C86-0924-BA06-849594BF87FA}" dt="2023-11-10T15:43:31.859" v="57" actId="1076"/>
          <ac:spMkLst>
            <pc:docMk/>
            <pc:sldMk cId="2614665350" sldId="839"/>
            <ac:spMk id="3" creationId="{00000000-0000-0000-0000-000000000000}"/>
          </ac:spMkLst>
        </pc:spChg>
      </pc:sldChg>
    </pc:docChg>
  </pc:docChgLst>
  <pc:docChgLst>
    <pc:chgData name="Kate Travers" userId="S::kate.travers@childnet.com::726e9ac1-11d4-4646-b798-11b4cb02d3f9" providerId="AD" clId="Web-{E56136C9-6DB3-5D00-C865-A141EDA2A3E5}"/>
    <pc:docChg chg="addSld delSld modSld">
      <pc:chgData name="Kate Travers" userId="S::kate.travers@childnet.com::726e9ac1-11d4-4646-b798-11b4cb02d3f9" providerId="AD" clId="Web-{E56136C9-6DB3-5D00-C865-A141EDA2A3E5}" dt="2023-10-26T13:32:14.371" v="10" actId="1076"/>
      <pc:docMkLst>
        <pc:docMk/>
      </pc:docMkLst>
      <pc:sldChg chg="del">
        <pc:chgData name="Kate Travers" userId="S::kate.travers@childnet.com::726e9ac1-11d4-4646-b798-11b4cb02d3f9" providerId="AD" clId="Web-{E56136C9-6DB3-5D00-C865-A141EDA2A3E5}" dt="2023-10-26T13:30:36.290" v="7"/>
        <pc:sldMkLst>
          <pc:docMk/>
          <pc:sldMk cId="1663129795" sldId="262"/>
        </pc:sldMkLst>
      </pc:sldChg>
      <pc:sldChg chg="del">
        <pc:chgData name="Kate Travers" userId="S::kate.travers@childnet.com::726e9ac1-11d4-4646-b798-11b4cb02d3f9" providerId="AD" clId="Web-{E56136C9-6DB3-5D00-C865-A141EDA2A3E5}" dt="2023-10-26T13:30:12.618" v="6"/>
        <pc:sldMkLst>
          <pc:docMk/>
          <pc:sldMk cId="188893298" sldId="269"/>
        </pc:sldMkLst>
      </pc:sldChg>
      <pc:sldChg chg="del">
        <pc:chgData name="Kate Travers" userId="S::kate.travers@childnet.com::726e9ac1-11d4-4646-b798-11b4cb02d3f9" providerId="AD" clId="Web-{E56136C9-6DB3-5D00-C865-A141EDA2A3E5}" dt="2023-10-26T13:30:12.618" v="4"/>
        <pc:sldMkLst>
          <pc:docMk/>
          <pc:sldMk cId="2032196244" sldId="298"/>
        </pc:sldMkLst>
      </pc:sldChg>
      <pc:sldChg chg="del">
        <pc:chgData name="Kate Travers" userId="S::kate.travers@childnet.com::726e9ac1-11d4-4646-b798-11b4cb02d3f9" providerId="AD" clId="Web-{E56136C9-6DB3-5D00-C865-A141EDA2A3E5}" dt="2023-10-26T13:30:12.586" v="1"/>
        <pc:sldMkLst>
          <pc:docMk/>
          <pc:sldMk cId="3409156460" sldId="750"/>
        </pc:sldMkLst>
      </pc:sldChg>
      <pc:sldChg chg="del">
        <pc:chgData name="Kate Travers" userId="S::kate.travers@childnet.com::726e9ac1-11d4-4646-b798-11b4cb02d3f9" providerId="AD" clId="Web-{E56136C9-6DB3-5D00-C865-A141EDA2A3E5}" dt="2023-10-26T13:30:12.586" v="2"/>
        <pc:sldMkLst>
          <pc:docMk/>
          <pc:sldMk cId="1523050319" sldId="816"/>
        </pc:sldMkLst>
      </pc:sldChg>
      <pc:sldChg chg="del">
        <pc:chgData name="Kate Travers" userId="S::kate.travers@childnet.com::726e9ac1-11d4-4646-b798-11b4cb02d3f9" providerId="AD" clId="Web-{E56136C9-6DB3-5D00-C865-A141EDA2A3E5}" dt="2023-10-26T13:30:12.586" v="3"/>
        <pc:sldMkLst>
          <pc:docMk/>
          <pc:sldMk cId="138829584" sldId="819"/>
        </pc:sldMkLst>
      </pc:sldChg>
      <pc:sldChg chg="del">
        <pc:chgData name="Kate Travers" userId="S::kate.travers@childnet.com::726e9ac1-11d4-4646-b798-11b4cb02d3f9" providerId="AD" clId="Web-{E56136C9-6DB3-5D00-C865-A141EDA2A3E5}" dt="2023-10-26T13:30:12.618" v="5"/>
        <pc:sldMkLst>
          <pc:docMk/>
          <pc:sldMk cId="1233949856" sldId="831"/>
        </pc:sldMkLst>
      </pc:sldChg>
      <pc:sldChg chg="modSp add replId">
        <pc:chgData name="Kate Travers" userId="S::kate.travers@childnet.com::726e9ac1-11d4-4646-b798-11b4cb02d3f9" providerId="AD" clId="Web-{E56136C9-6DB3-5D00-C865-A141EDA2A3E5}" dt="2023-10-26T13:32:14.371" v="10" actId="1076"/>
        <pc:sldMkLst>
          <pc:docMk/>
          <pc:sldMk cId="3966312414" sldId="831"/>
        </pc:sldMkLst>
        <pc:picChg chg="mod">
          <ac:chgData name="Kate Travers" userId="S::kate.travers@childnet.com::726e9ac1-11d4-4646-b798-11b4cb02d3f9" providerId="AD" clId="Web-{E56136C9-6DB3-5D00-C865-A141EDA2A3E5}" dt="2023-10-26T13:32:14.371" v="10" actId="1076"/>
          <ac:picMkLst>
            <pc:docMk/>
            <pc:sldMk cId="3966312414" sldId="831"/>
            <ac:picMk id="7" creationId="{BEF63B26-68F6-1D9D-DCDD-2E325B68F4F3}"/>
          </ac:picMkLst>
        </pc:picChg>
      </pc:sldChg>
      <pc:sldChg chg="del">
        <pc:chgData name="Kate Travers" userId="S::kate.travers@childnet.com::726e9ac1-11d4-4646-b798-11b4cb02d3f9" providerId="AD" clId="Web-{E56136C9-6DB3-5D00-C865-A141EDA2A3E5}" dt="2023-10-26T13:30:12.571" v="0"/>
        <pc:sldMkLst>
          <pc:docMk/>
          <pc:sldMk cId="2139726258" sldId="833"/>
        </pc:sldMkLst>
      </pc:sldChg>
    </pc:docChg>
  </pc:docChgLst>
  <pc:docChgLst>
    <pc:chgData name="Kate Travers" userId="726e9ac1-11d4-4646-b798-11b4cb02d3f9" providerId="ADAL" clId="{ECAC8436-42D7-42F7-947D-07393A710997}"/>
    <pc:docChg chg="undo custSel addSld delSld modSld sldOrd">
      <pc:chgData name="Kate Travers" userId="726e9ac1-11d4-4646-b798-11b4cb02d3f9" providerId="ADAL" clId="{ECAC8436-42D7-42F7-947D-07393A710997}" dt="2023-11-01T14:07:34.347" v="492" actId="20577"/>
      <pc:docMkLst>
        <pc:docMk/>
      </pc:docMkLst>
      <pc:sldChg chg="del">
        <pc:chgData name="Kate Travers" userId="726e9ac1-11d4-4646-b798-11b4cb02d3f9" providerId="ADAL" clId="{ECAC8436-42D7-42F7-947D-07393A710997}" dt="2023-11-01T12:26:53.569" v="148" actId="47"/>
        <pc:sldMkLst>
          <pc:docMk/>
          <pc:sldMk cId="577289305" sldId="258"/>
        </pc:sldMkLst>
      </pc:sldChg>
      <pc:sldChg chg="del">
        <pc:chgData name="Kate Travers" userId="726e9ac1-11d4-4646-b798-11b4cb02d3f9" providerId="ADAL" clId="{ECAC8436-42D7-42F7-947D-07393A710997}" dt="2023-11-01T12:26:55.867" v="149" actId="47"/>
        <pc:sldMkLst>
          <pc:docMk/>
          <pc:sldMk cId="4010044927" sldId="259"/>
        </pc:sldMkLst>
      </pc:sldChg>
      <pc:sldChg chg="modSp del mod">
        <pc:chgData name="Kate Travers" userId="726e9ac1-11d4-4646-b798-11b4cb02d3f9" providerId="ADAL" clId="{ECAC8436-42D7-42F7-947D-07393A710997}" dt="2023-11-01T12:26:45.193" v="146" actId="47"/>
        <pc:sldMkLst>
          <pc:docMk/>
          <pc:sldMk cId="1512619096" sldId="265"/>
        </pc:sldMkLst>
        <pc:spChg chg="mod">
          <ac:chgData name="Kate Travers" userId="726e9ac1-11d4-4646-b798-11b4cb02d3f9" providerId="ADAL" clId="{ECAC8436-42D7-42F7-947D-07393A710997}" dt="2023-10-26T13:51:11.299" v="145" actId="1076"/>
          <ac:spMkLst>
            <pc:docMk/>
            <pc:sldMk cId="1512619096" sldId="265"/>
            <ac:spMk id="12" creationId="{3107C420-E1E2-BF8C-3210-5FD408E68F85}"/>
          </ac:spMkLst>
        </pc:spChg>
      </pc:sldChg>
      <pc:sldChg chg="del">
        <pc:chgData name="Kate Travers" userId="726e9ac1-11d4-4646-b798-11b4cb02d3f9" providerId="ADAL" clId="{ECAC8436-42D7-42F7-947D-07393A710997}" dt="2023-10-26T12:03:10.755" v="6" actId="47"/>
        <pc:sldMkLst>
          <pc:docMk/>
          <pc:sldMk cId="1768794929" sldId="267"/>
        </pc:sldMkLst>
      </pc:sldChg>
      <pc:sldChg chg="modSp mod ord">
        <pc:chgData name="Kate Travers" userId="726e9ac1-11d4-4646-b798-11b4cb02d3f9" providerId="ADAL" clId="{ECAC8436-42D7-42F7-947D-07393A710997}" dt="2023-11-01T14:07:34.347" v="492" actId="20577"/>
        <pc:sldMkLst>
          <pc:docMk/>
          <pc:sldMk cId="2878908716" sldId="268"/>
        </pc:sldMkLst>
        <pc:spChg chg="mod">
          <ac:chgData name="Kate Travers" userId="726e9ac1-11d4-4646-b798-11b4cb02d3f9" providerId="ADAL" clId="{ECAC8436-42D7-42F7-947D-07393A710997}" dt="2023-11-01T14:07:34.347" v="492" actId="20577"/>
          <ac:spMkLst>
            <pc:docMk/>
            <pc:sldMk cId="2878908716" sldId="268"/>
            <ac:spMk id="10" creationId="{A8FAAB7A-D45F-D3CA-F58B-6CFA35FF8CF2}"/>
          </ac:spMkLst>
        </pc:spChg>
      </pc:sldChg>
      <pc:sldChg chg="add del ord">
        <pc:chgData name="Kate Travers" userId="726e9ac1-11d4-4646-b798-11b4cb02d3f9" providerId="ADAL" clId="{ECAC8436-42D7-42F7-947D-07393A710997}" dt="2023-10-26T12:03:09.062" v="5"/>
        <pc:sldMkLst>
          <pc:docMk/>
          <pc:sldMk cId="188893298" sldId="269"/>
        </pc:sldMkLst>
      </pc:sldChg>
      <pc:sldChg chg="ord">
        <pc:chgData name="Kate Travers" userId="726e9ac1-11d4-4646-b798-11b4cb02d3f9" providerId="ADAL" clId="{ECAC8436-42D7-42F7-947D-07393A710997}" dt="2023-11-01T12:33:48.482" v="469"/>
        <pc:sldMkLst>
          <pc:docMk/>
          <pc:sldMk cId="4115345083" sldId="302"/>
        </pc:sldMkLst>
      </pc:sldChg>
      <pc:sldChg chg="modSp del mod">
        <pc:chgData name="Kate Travers" userId="726e9ac1-11d4-4646-b798-11b4cb02d3f9" providerId="ADAL" clId="{ECAC8436-42D7-42F7-947D-07393A710997}" dt="2023-10-26T13:50:11.499" v="144" actId="47"/>
        <pc:sldMkLst>
          <pc:docMk/>
          <pc:sldMk cId="1997625593" sldId="751"/>
        </pc:sldMkLst>
        <pc:picChg chg="mod">
          <ac:chgData name="Kate Travers" userId="726e9ac1-11d4-4646-b798-11b4cb02d3f9" providerId="ADAL" clId="{ECAC8436-42D7-42F7-947D-07393A710997}" dt="2023-10-26T13:50:05.720" v="143" actId="14100"/>
          <ac:picMkLst>
            <pc:docMk/>
            <pc:sldMk cId="1997625593" sldId="751"/>
            <ac:picMk id="7" creationId="{BEF63B26-68F6-1D9D-DCDD-2E325B68F4F3}"/>
          </ac:picMkLst>
        </pc:picChg>
      </pc:sldChg>
      <pc:sldChg chg="del">
        <pc:chgData name="Kate Travers" userId="726e9ac1-11d4-4646-b798-11b4cb02d3f9" providerId="ADAL" clId="{ECAC8436-42D7-42F7-947D-07393A710997}" dt="2023-10-26T12:04:05.373" v="8" actId="47"/>
        <pc:sldMkLst>
          <pc:docMk/>
          <pc:sldMk cId="2982752357" sldId="792"/>
        </pc:sldMkLst>
      </pc:sldChg>
      <pc:sldChg chg="del">
        <pc:chgData name="Kate Travers" userId="726e9ac1-11d4-4646-b798-11b4cb02d3f9" providerId="ADAL" clId="{ECAC8436-42D7-42F7-947D-07393A710997}" dt="2023-10-26T12:02:57.283" v="1" actId="47"/>
        <pc:sldMkLst>
          <pc:docMk/>
          <pc:sldMk cId="2024862082" sldId="803"/>
        </pc:sldMkLst>
      </pc:sldChg>
      <pc:sldChg chg="del">
        <pc:chgData name="Kate Travers" userId="726e9ac1-11d4-4646-b798-11b4cb02d3f9" providerId="ADAL" clId="{ECAC8436-42D7-42F7-947D-07393A710997}" dt="2023-10-26T12:04:08.955" v="9" actId="47"/>
        <pc:sldMkLst>
          <pc:docMk/>
          <pc:sldMk cId="1445447166" sldId="814"/>
        </pc:sldMkLst>
      </pc:sldChg>
      <pc:sldChg chg="del">
        <pc:chgData name="Kate Travers" userId="726e9ac1-11d4-4646-b798-11b4cb02d3f9" providerId="ADAL" clId="{ECAC8436-42D7-42F7-947D-07393A710997}" dt="2023-10-26T12:04:12.917" v="10" actId="47"/>
        <pc:sldMkLst>
          <pc:docMk/>
          <pc:sldMk cId="3867336313" sldId="817"/>
        </pc:sldMkLst>
      </pc:sldChg>
      <pc:sldChg chg="modSp mod">
        <pc:chgData name="Kate Travers" userId="726e9ac1-11d4-4646-b798-11b4cb02d3f9" providerId="ADAL" clId="{ECAC8436-42D7-42F7-947D-07393A710997}" dt="2023-11-01T13:58:39.842" v="491" actId="20577"/>
        <pc:sldMkLst>
          <pc:docMk/>
          <pc:sldMk cId="2020646457" sldId="821"/>
        </pc:sldMkLst>
        <pc:spChg chg="mod">
          <ac:chgData name="Kate Travers" userId="726e9ac1-11d4-4646-b798-11b4cb02d3f9" providerId="ADAL" clId="{ECAC8436-42D7-42F7-947D-07393A710997}" dt="2023-11-01T13:58:39.842" v="491" actId="20577"/>
          <ac:spMkLst>
            <pc:docMk/>
            <pc:sldMk cId="2020646457" sldId="821"/>
            <ac:spMk id="7" creationId="{00DE04CA-7B23-0AEC-5095-9A2847ABB174}"/>
          </ac:spMkLst>
        </pc:spChg>
      </pc:sldChg>
      <pc:sldChg chg="ord">
        <pc:chgData name="Kate Travers" userId="726e9ac1-11d4-4646-b798-11b4cb02d3f9" providerId="ADAL" clId="{ECAC8436-42D7-42F7-947D-07393A710997}" dt="2023-11-01T12:33:06.958" v="382"/>
        <pc:sldMkLst>
          <pc:docMk/>
          <pc:sldMk cId="750176983" sldId="824"/>
        </pc:sldMkLst>
      </pc:sldChg>
      <pc:sldChg chg="del">
        <pc:chgData name="Kate Travers" userId="726e9ac1-11d4-4646-b798-11b4cb02d3f9" providerId="ADAL" clId="{ECAC8436-42D7-42F7-947D-07393A710997}" dt="2023-11-01T12:26:46.090" v="147" actId="47"/>
        <pc:sldMkLst>
          <pc:docMk/>
          <pc:sldMk cId="49755074" sldId="825"/>
        </pc:sldMkLst>
      </pc:sldChg>
      <pc:sldChg chg="del">
        <pc:chgData name="Kate Travers" userId="726e9ac1-11d4-4646-b798-11b4cb02d3f9" providerId="ADAL" clId="{ECAC8436-42D7-42F7-947D-07393A710997}" dt="2023-10-26T12:02:33.643" v="0" actId="47"/>
        <pc:sldMkLst>
          <pc:docMk/>
          <pc:sldMk cId="1766698739" sldId="826"/>
        </pc:sldMkLst>
      </pc:sldChg>
      <pc:sldChg chg="del">
        <pc:chgData name="Kate Travers" userId="726e9ac1-11d4-4646-b798-11b4cb02d3f9" providerId="ADAL" clId="{ECAC8436-42D7-42F7-947D-07393A710997}" dt="2023-10-26T12:03:39.055" v="7" actId="47"/>
        <pc:sldMkLst>
          <pc:docMk/>
          <pc:sldMk cId="1941295347" sldId="829"/>
        </pc:sldMkLst>
      </pc:sldChg>
      <pc:sldChg chg="del">
        <pc:chgData name="Kate Travers" userId="726e9ac1-11d4-4646-b798-11b4cb02d3f9" providerId="ADAL" clId="{ECAC8436-42D7-42F7-947D-07393A710997}" dt="2023-11-01T13:57:17.918" v="470" actId="47"/>
        <pc:sldMkLst>
          <pc:docMk/>
          <pc:sldMk cId="1913401643" sldId="830"/>
        </pc:sldMkLst>
      </pc:sldChg>
      <pc:sldChg chg="addSp modSp mod">
        <pc:chgData name="Kate Travers" userId="726e9ac1-11d4-4646-b798-11b4cb02d3f9" providerId="ADAL" clId="{ECAC8436-42D7-42F7-947D-07393A710997}" dt="2023-11-01T12:31:22.980" v="302" actId="1076"/>
        <pc:sldMkLst>
          <pc:docMk/>
          <pc:sldMk cId="3966312414" sldId="831"/>
        </pc:sldMkLst>
        <pc:spChg chg="mod">
          <ac:chgData name="Kate Travers" userId="726e9ac1-11d4-4646-b798-11b4cb02d3f9" providerId="ADAL" clId="{ECAC8436-42D7-42F7-947D-07393A710997}" dt="2023-10-26T13:44:24.984" v="40" actId="1076"/>
          <ac:spMkLst>
            <pc:docMk/>
            <pc:sldMk cId="3966312414" sldId="831"/>
            <ac:spMk id="2" creationId="{A25A0914-E2EF-1B17-451A-4016C40310DA}"/>
          </ac:spMkLst>
        </pc:spChg>
        <pc:spChg chg="add mod">
          <ac:chgData name="Kate Travers" userId="726e9ac1-11d4-4646-b798-11b4cb02d3f9" providerId="ADAL" clId="{ECAC8436-42D7-42F7-947D-07393A710997}" dt="2023-11-01T12:31:06.031" v="298" actId="1076"/>
          <ac:spMkLst>
            <pc:docMk/>
            <pc:sldMk cId="3966312414" sldId="831"/>
            <ac:spMk id="3" creationId="{C71C9837-AA38-EAF4-6803-620860BD4128}"/>
          </ac:spMkLst>
        </pc:spChg>
        <pc:spChg chg="add mod">
          <ac:chgData name="Kate Travers" userId="726e9ac1-11d4-4646-b798-11b4cb02d3f9" providerId="ADAL" clId="{ECAC8436-42D7-42F7-947D-07393A710997}" dt="2023-11-01T12:31:12.452" v="300" actId="1076"/>
          <ac:spMkLst>
            <pc:docMk/>
            <pc:sldMk cId="3966312414" sldId="831"/>
            <ac:spMk id="4" creationId="{1DA06180-B441-9B72-8956-50DD371D644A}"/>
          </ac:spMkLst>
        </pc:spChg>
        <pc:spChg chg="add mod">
          <ac:chgData name="Kate Travers" userId="726e9ac1-11d4-4646-b798-11b4cb02d3f9" providerId="ADAL" clId="{ECAC8436-42D7-42F7-947D-07393A710997}" dt="2023-11-01T12:30:58.037" v="296" actId="1076"/>
          <ac:spMkLst>
            <pc:docMk/>
            <pc:sldMk cId="3966312414" sldId="831"/>
            <ac:spMk id="5" creationId="{07317CDE-EEDD-4315-1790-F65C975F0DE6}"/>
          </ac:spMkLst>
        </pc:spChg>
        <pc:picChg chg="mod">
          <ac:chgData name="Kate Travers" userId="726e9ac1-11d4-4646-b798-11b4cb02d3f9" providerId="ADAL" clId="{ECAC8436-42D7-42F7-947D-07393A710997}" dt="2023-11-01T12:31:22.980" v="302" actId="1076"/>
          <ac:picMkLst>
            <pc:docMk/>
            <pc:sldMk cId="3966312414" sldId="831"/>
            <ac:picMk id="7" creationId="{BEF63B26-68F6-1D9D-DCDD-2E325B68F4F3}"/>
          </ac:picMkLst>
        </pc:picChg>
      </pc:sldChg>
      <pc:sldChg chg="modSp add mod ord">
        <pc:chgData name="Kate Travers" userId="726e9ac1-11d4-4646-b798-11b4cb02d3f9" providerId="ADAL" clId="{ECAC8436-42D7-42F7-947D-07393A710997}" dt="2023-11-01T12:32:29.514" v="358"/>
        <pc:sldMkLst>
          <pc:docMk/>
          <pc:sldMk cId="3106564434" sldId="832"/>
        </pc:sldMkLst>
        <pc:spChg chg="mod">
          <ac:chgData name="Kate Travers" userId="726e9ac1-11d4-4646-b798-11b4cb02d3f9" providerId="ADAL" clId="{ECAC8436-42D7-42F7-947D-07393A710997}" dt="2023-11-01T12:32:06.991" v="356" actId="20577"/>
          <ac:spMkLst>
            <pc:docMk/>
            <pc:sldMk cId="3106564434" sldId="832"/>
            <ac:spMk id="7" creationId="{00DE04CA-7B23-0AEC-5095-9A2847ABB174}"/>
          </ac:spMkLst>
        </pc:spChg>
      </pc:sldChg>
      <pc:sldChg chg="del">
        <pc:chgData name="Kate Travers" userId="726e9ac1-11d4-4646-b798-11b4cb02d3f9" providerId="ADAL" clId="{ECAC8436-42D7-42F7-947D-07393A710997}" dt="2023-10-26T12:04:13.820" v="11" actId="47"/>
        <pc:sldMkLst>
          <pc:docMk/>
          <pc:sldMk cId="3158961002" sldId="832"/>
        </pc:sldMkLst>
      </pc:sldChg>
      <pc:sldChg chg="modSp add mod">
        <pc:chgData name="Kate Travers" userId="726e9ac1-11d4-4646-b798-11b4cb02d3f9" providerId="ADAL" clId="{ECAC8436-42D7-42F7-947D-07393A710997}" dt="2023-11-01T13:57:35.300" v="482" actId="20577"/>
        <pc:sldMkLst>
          <pc:docMk/>
          <pc:sldMk cId="256397041" sldId="833"/>
        </pc:sldMkLst>
        <pc:spChg chg="mod">
          <ac:chgData name="Kate Travers" userId="726e9ac1-11d4-4646-b798-11b4cb02d3f9" providerId="ADAL" clId="{ECAC8436-42D7-42F7-947D-07393A710997}" dt="2023-11-01T13:57:35.300" v="482" actId="20577"/>
          <ac:spMkLst>
            <pc:docMk/>
            <pc:sldMk cId="256397041" sldId="833"/>
            <ac:spMk id="7" creationId="{00DE04CA-7B23-0AEC-5095-9A2847ABB174}"/>
          </ac:spMkLst>
        </pc:spChg>
      </pc:sldChg>
      <pc:sldMasterChg chg="delSldLayout">
        <pc:chgData name="Kate Travers" userId="726e9ac1-11d4-4646-b798-11b4cb02d3f9" providerId="ADAL" clId="{ECAC8436-42D7-42F7-947D-07393A710997}" dt="2023-10-26T12:04:13.820" v="11" actId="47"/>
        <pc:sldMasterMkLst>
          <pc:docMk/>
          <pc:sldMasterMk cId="2255918906" sldId="2147483650"/>
        </pc:sldMasterMkLst>
        <pc:sldLayoutChg chg="del">
          <pc:chgData name="Kate Travers" userId="726e9ac1-11d4-4646-b798-11b4cb02d3f9" providerId="ADAL" clId="{ECAC8436-42D7-42F7-947D-07393A710997}" dt="2023-10-26T12:04:13.820" v="11" actId="47"/>
          <pc:sldLayoutMkLst>
            <pc:docMk/>
            <pc:sldMasterMk cId="2255918906" sldId="2147483650"/>
            <pc:sldLayoutMk cId="3152939406" sldId="2147483674"/>
          </pc:sldLayoutMkLst>
        </pc:sldLayoutChg>
      </pc:sldMasterChg>
    </pc:docChg>
  </pc:docChgLst>
  <pc:docChgLst>
    <pc:chgData name="sarah.cooper@gov.wales" userId="S::urn:spo:guest#sarah.cooper@gov.wales::" providerId="AD" clId="Web-{C692AB63-12B4-22A4-496C-9238B53778C6}"/>
    <pc:docChg chg="modSld">
      <pc:chgData name="sarah.cooper@gov.wales" userId="S::urn:spo:guest#sarah.cooper@gov.wales::" providerId="AD" clId="Web-{C692AB63-12B4-22A4-496C-9238B53778C6}" dt="2023-11-10T15:18:18.831" v="88"/>
      <pc:docMkLst>
        <pc:docMk/>
      </pc:docMkLst>
      <pc:sldChg chg="addSp delSp modSp">
        <pc:chgData name="sarah.cooper@gov.wales" userId="S::urn:spo:guest#sarah.cooper@gov.wales::" providerId="AD" clId="Web-{C692AB63-12B4-22A4-496C-9238B53778C6}" dt="2023-11-10T15:18:18.831" v="88"/>
        <pc:sldMkLst>
          <pc:docMk/>
          <pc:sldMk cId="108442497" sldId="838"/>
        </pc:sldMkLst>
        <pc:spChg chg="add del mod">
          <ac:chgData name="sarah.cooper@gov.wales" userId="S::urn:spo:guest#sarah.cooper@gov.wales::" providerId="AD" clId="Web-{C692AB63-12B4-22A4-496C-9238B53778C6}" dt="2023-11-10T15:15:18.749" v="80"/>
          <ac:spMkLst>
            <pc:docMk/>
            <pc:sldMk cId="108442497" sldId="838"/>
            <ac:spMk id="9" creationId="{D28B9196-BDEF-8A86-BEDA-841E6D1A870A}"/>
          </ac:spMkLst>
        </pc:spChg>
        <pc:spChg chg="add del mod">
          <ac:chgData name="sarah.cooper@gov.wales" userId="S::urn:spo:guest#sarah.cooper@gov.wales::" providerId="AD" clId="Web-{C692AB63-12B4-22A4-496C-9238B53778C6}" dt="2023-11-10T15:15:16.374" v="77"/>
          <ac:spMkLst>
            <pc:docMk/>
            <pc:sldMk cId="108442497" sldId="838"/>
            <ac:spMk id="12" creationId="{085A1B98-74D0-215E-8F24-B04AB88F217E}"/>
          </ac:spMkLst>
        </pc:spChg>
        <pc:graphicFrameChg chg="add del mod modGraphic">
          <ac:chgData name="sarah.cooper@gov.wales" userId="S::urn:spo:guest#sarah.cooper@gov.wales::" providerId="AD" clId="Web-{C692AB63-12B4-22A4-496C-9238B53778C6}" dt="2023-11-10T15:18:18.831" v="88"/>
          <ac:graphicFrameMkLst>
            <pc:docMk/>
            <pc:sldMk cId="108442497" sldId="838"/>
            <ac:graphicFrameMk id="5" creationId="{9A241E47-39BC-84D5-AD0B-C2F5DEF5E905}"/>
          </ac:graphicFrameMkLst>
        </pc:graphicFrameChg>
        <pc:graphicFrameChg chg="add del mod modGraphic">
          <ac:chgData name="sarah.cooper@gov.wales" userId="S::urn:spo:guest#sarah.cooper@gov.wales::" providerId="AD" clId="Web-{C692AB63-12B4-22A4-496C-9238B53778C6}" dt="2023-11-10T15:15:18.749" v="81"/>
          <ac:graphicFrameMkLst>
            <pc:docMk/>
            <pc:sldMk cId="108442497" sldId="838"/>
            <ac:graphicFrameMk id="8" creationId="{F1C490E2-34A8-D208-7C69-6731BE062EA5}"/>
          </ac:graphicFrameMkLst>
        </pc:graphicFrameChg>
        <pc:graphicFrameChg chg="add del mod">
          <ac:chgData name="sarah.cooper@gov.wales" userId="S::urn:spo:guest#sarah.cooper@gov.wales::" providerId="AD" clId="Web-{C692AB63-12B4-22A4-496C-9238B53778C6}" dt="2023-11-10T15:15:16.374" v="78"/>
          <ac:graphicFrameMkLst>
            <pc:docMk/>
            <pc:sldMk cId="108442497" sldId="838"/>
            <ac:graphicFrameMk id="11" creationId="{CBB467C6-A752-CB38-6472-BDAF687624CE}"/>
          </ac:graphicFrameMkLst>
        </pc:graphicFrameChg>
        <pc:graphicFrameChg chg="add del mod">
          <ac:chgData name="sarah.cooper@gov.wales" userId="S::urn:spo:guest#sarah.cooper@gov.wales::" providerId="AD" clId="Web-{C692AB63-12B4-22A4-496C-9238B53778C6}" dt="2023-11-10T15:14:59.405" v="64"/>
          <ac:graphicFrameMkLst>
            <pc:docMk/>
            <pc:sldMk cId="108442497" sldId="838"/>
            <ac:graphicFrameMk id="14" creationId="{8174BBF0-4802-4B47-14E3-BA0D97E002C4}"/>
          </ac:graphicFrameMkLst>
        </pc:graphicFrameChg>
      </pc:sldChg>
      <pc:sldChg chg="modSp">
        <pc:chgData name="sarah.cooper@gov.wales" userId="S::urn:spo:guest#sarah.cooper@gov.wales::" providerId="AD" clId="Web-{C692AB63-12B4-22A4-496C-9238B53778C6}" dt="2023-11-10T15:09:35.538" v="42" actId="20577"/>
        <pc:sldMkLst>
          <pc:docMk/>
          <pc:sldMk cId="57798192" sldId="840"/>
        </pc:sldMkLst>
        <pc:spChg chg="mod">
          <ac:chgData name="sarah.cooper@gov.wales" userId="S::urn:spo:guest#sarah.cooper@gov.wales::" providerId="AD" clId="Web-{C692AB63-12B4-22A4-496C-9238B53778C6}" dt="2023-11-10T15:09:35.538" v="42" actId="20577"/>
          <ac:spMkLst>
            <pc:docMk/>
            <pc:sldMk cId="57798192" sldId="840"/>
            <ac:spMk id="5" creationId="{00000000-0000-0000-0000-000000000000}"/>
          </ac:spMkLst>
        </pc:spChg>
      </pc:sldChg>
      <pc:sldChg chg="modSp">
        <pc:chgData name="sarah.cooper@gov.wales" userId="S::urn:spo:guest#sarah.cooper@gov.wales::" providerId="AD" clId="Web-{C692AB63-12B4-22A4-496C-9238B53778C6}" dt="2023-11-10T15:08:42.380" v="17" actId="20577"/>
        <pc:sldMkLst>
          <pc:docMk/>
          <pc:sldMk cId="1788382743" sldId="842"/>
        </pc:sldMkLst>
        <pc:spChg chg="mod">
          <ac:chgData name="sarah.cooper@gov.wales" userId="S::urn:spo:guest#sarah.cooper@gov.wales::" providerId="AD" clId="Web-{C692AB63-12B4-22A4-496C-9238B53778C6}" dt="2023-11-10T15:08:42.380" v="17" actId="20577"/>
          <ac:spMkLst>
            <pc:docMk/>
            <pc:sldMk cId="1788382743" sldId="842"/>
            <ac:spMk id="5" creationId="{00000000-0000-0000-0000-000000000000}"/>
          </ac:spMkLst>
        </pc:spChg>
      </pc:sldChg>
    </pc:docChg>
  </pc:docChgLst>
  <pc:docChgLst>
    <pc:chgData name="Louiza Youlzari" userId="b238df95-70c6-4b2e-b437-473131fe4b3b" providerId="ADAL" clId="{BD7ECD26-E2BB-4A08-B811-C2A4ECA4F455}"/>
    <pc:docChg chg="modSld sldOrd">
      <pc:chgData name="Louiza Youlzari" userId="b238df95-70c6-4b2e-b437-473131fe4b3b" providerId="ADAL" clId="{BD7ECD26-E2BB-4A08-B811-C2A4ECA4F455}" dt="2023-11-06T13:52:43.761" v="1"/>
      <pc:docMkLst>
        <pc:docMk/>
      </pc:docMkLst>
      <pc:sldChg chg="ord">
        <pc:chgData name="Louiza Youlzari" userId="b238df95-70c6-4b2e-b437-473131fe4b3b" providerId="ADAL" clId="{BD7ECD26-E2BB-4A08-B811-C2A4ECA4F455}" dt="2023-11-06T13:52:43.761" v="1"/>
        <pc:sldMkLst>
          <pc:docMk/>
          <pc:sldMk cId="3106564434" sldId="832"/>
        </pc:sldMkLst>
      </pc:sldChg>
    </pc:docChg>
  </pc:docChgLst>
  <pc:docChgLst>
    <pc:chgData name="Andrew Williams" userId="04917b1c-c4eb-4b01-a61a-a0f7e9f29a1b" providerId="ADAL" clId="{A9B76700-AB6C-432D-85CD-0CBDBE8EFCEE}"/>
    <pc:docChg chg="undo custSel addSld delSld modSld sldOrd modMainMaster">
      <pc:chgData name="Andrew Williams" userId="04917b1c-c4eb-4b01-a61a-a0f7e9f29a1b" providerId="ADAL" clId="{A9B76700-AB6C-432D-85CD-0CBDBE8EFCEE}" dt="2023-11-20T10:09:55.692" v="140" actId="729"/>
      <pc:docMkLst>
        <pc:docMk/>
      </pc:docMkLst>
      <pc:sldChg chg="addSp modSp mod">
        <pc:chgData name="Andrew Williams" userId="04917b1c-c4eb-4b01-a61a-a0f7e9f29a1b" providerId="ADAL" clId="{A9B76700-AB6C-432D-85CD-0CBDBE8EFCEE}" dt="2023-11-06T14:16:30.894" v="22" actId="1076"/>
        <pc:sldMkLst>
          <pc:docMk/>
          <pc:sldMk cId="4233661324" sldId="256"/>
        </pc:sldMkLst>
        <pc:spChg chg="add mod">
          <ac:chgData name="Andrew Williams" userId="04917b1c-c4eb-4b01-a61a-a0f7e9f29a1b" providerId="ADAL" clId="{A9B76700-AB6C-432D-85CD-0CBDBE8EFCEE}" dt="2023-11-06T14:16:30.894" v="22" actId="1076"/>
          <ac:spMkLst>
            <pc:docMk/>
            <pc:sldMk cId="4233661324" sldId="256"/>
            <ac:spMk id="4" creationId="{27F990F3-143C-F892-DE52-B23FC78DFFA2}"/>
          </ac:spMkLst>
        </pc:spChg>
        <pc:picChg chg="add mod">
          <ac:chgData name="Andrew Williams" userId="04917b1c-c4eb-4b01-a61a-a0f7e9f29a1b" providerId="ADAL" clId="{A9B76700-AB6C-432D-85CD-0CBDBE8EFCEE}" dt="2023-11-06T14:14:59.727" v="8" actId="1076"/>
          <ac:picMkLst>
            <pc:docMk/>
            <pc:sldMk cId="4233661324" sldId="256"/>
            <ac:picMk id="2" creationId="{2EC5034B-ABD5-013B-0265-431A628EF91A}"/>
          </ac:picMkLst>
        </pc:picChg>
      </pc:sldChg>
      <pc:sldChg chg="addSp delSp modSp mod">
        <pc:chgData name="Andrew Williams" userId="04917b1c-c4eb-4b01-a61a-a0f7e9f29a1b" providerId="ADAL" clId="{A9B76700-AB6C-432D-85CD-0CBDBE8EFCEE}" dt="2023-11-06T14:14:44.481" v="3" actId="21"/>
        <pc:sldMkLst>
          <pc:docMk/>
          <pc:sldMk cId="1174118083" sldId="261"/>
        </pc:sldMkLst>
        <pc:picChg chg="add del mod">
          <ac:chgData name="Andrew Williams" userId="04917b1c-c4eb-4b01-a61a-a0f7e9f29a1b" providerId="ADAL" clId="{A9B76700-AB6C-432D-85CD-0CBDBE8EFCEE}" dt="2023-11-06T14:14:44.481" v="3" actId="21"/>
          <ac:picMkLst>
            <pc:docMk/>
            <pc:sldMk cId="1174118083" sldId="261"/>
            <ac:picMk id="5" creationId="{D804BBBC-2EC9-97E1-BB0E-B5416202711B}"/>
          </ac:picMkLst>
        </pc:picChg>
      </pc:sldChg>
      <pc:sldChg chg="modSp mod">
        <pc:chgData name="Andrew Williams" userId="04917b1c-c4eb-4b01-a61a-a0f7e9f29a1b" providerId="ADAL" clId="{A9B76700-AB6C-432D-85CD-0CBDBE8EFCEE}" dt="2023-11-10T15:57:18.187" v="130" actId="1076"/>
        <pc:sldMkLst>
          <pc:docMk/>
          <pc:sldMk cId="3714489388" sldId="299"/>
        </pc:sldMkLst>
        <pc:picChg chg="mod">
          <ac:chgData name="Andrew Williams" userId="04917b1c-c4eb-4b01-a61a-a0f7e9f29a1b" providerId="ADAL" clId="{A9B76700-AB6C-432D-85CD-0CBDBE8EFCEE}" dt="2023-11-10T15:57:18.187" v="130" actId="1076"/>
          <ac:picMkLst>
            <pc:docMk/>
            <pc:sldMk cId="3714489388" sldId="299"/>
            <ac:picMk id="11" creationId="{40C03710-B3D8-E561-E258-5C7ACE0E3B73}"/>
          </ac:picMkLst>
        </pc:picChg>
      </pc:sldChg>
      <pc:sldChg chg="addSp delSp modSp mod">
        <pc:chgData name="Andrew Williams" userId="04917b1c-c4eb-4b01-a61a-a0f7e9f29a1b" providerId="ADAL" clId="{A9B76700-AB6C-432D-85CD-0CBDBE8EFCEE}" dt="2023-11-06T14:17:12.688" v="32"/>
        <pc:sldMkLst>
          <pc:docMk/>
          <pc:sldMk cId="2020646457" sldId="821"/>
        </pc:sldMkLst>
        <pc:spChg chg="add del mod ord">
          <ac:chgData name="Andrew Williams" userId="04917b1c-c4eb-4b01-a61a-a0f7e9f29a1b" providerId="ADAL" clId="{A9B76700-AB6C-432D-85CD-0CBDBE8EFCEE}" dt="2023-11-06T14:17:04.554" v="29" actId="478"/>
          <ac:spMkLst>
            <pc:docMk/>
            <pc:sldMk cId="2020646457" sldId="821"/>
            <ac:spMk id="5" creationId="{AF2F1348-656A-2897-F945-8C90338C8518}"/>
          </ac:spMkLst>
        </pc:spChg>
        <pc:spChg chg="add del mod">
          <ac:chgData name="Andrew Williams" userId="04917b1c-c4eb-4b01-a61a-a0f7e9f29a1b" providerId="ADAL" clId="{A9B76700-AB6C-432D-85CD-0CBDBE8EFCEE}" dt="2023-11-06T14:17:12.682" v="31"/>
          <ac:spMkLst>
            <pc:docMk/>
            <pc:sldMk cId="2020646457" sldId="821"/>
            <ac:spMk id="6" creationId="{976B94A5-CECC-3699-FE14-B180A9FDDCFA}"/>
          </ac:spMkLst>
        </pc:spChg>
        <pc:spChg chg="add mod">
          <ac:chgData name="Andrew Williams" userId="04917b1c-c4eb-4b01-a61a-a0f7e9f29a1b" providerId="ADAL" clId="{A9B76700-AB6C-432D-85CD-0CBDBE8EFCEE}" dt="2023-11-06T14:17:12.688" v="32"/>
          <ac:spMkLst>
            <pc:docMk/>
            <pc:sldMk cId="2020646457" sldId="821"/>
            <ac:spMk id="8" creationId="{2682E257-707B-3A2D-78D1-96780B0CEC64}"/>
          </ac:spMkLst>
        </pc:spChg>
        <pc:picChg chg="add del mod">
          <ac:chgData name="Andrew Williams" userId="04917b1c-c4eb-4b01-a61a-a0f7e9f29a1b" providerId="ADAL" clId="{A9B76700-AB6C-432D-85CD-0CBDBE8EFCEE}" dt="2023-11-06T14:15:35.968" v="11"/>
          <ac:picMkLst>
            <pc:docMk/>
            <pc:sldMk cId="2020646457" sldId="821"/>
            <ac:picMk id="3" creationId="{798A6080-E3F5-C108-CE49-2C3FB131B1D7}"/>
          </ac:picMkLst>
        </pc:picChg>
        <pc:picChg chg="add mod">
          <ac:chgData name="Andrew Williams" userId="04917b1c-c4eb-4b01-a61a-a0f7e9f29a1b" providerId="ADAL" clId="{A9B76700-AB6C-432D-85CD-0CBDBE8EFCEE}" dt="2023-11-06T14:15:45.442" v="13" actId="1076"/>
          <ac:picMkLst>
            <pc:docMk/>
            <pc:sldMk cId="2020646457" sldId="821"/>
            <ac:picMk id="4" creationId="{59A0C387-CE7D-ADE2-7DBC-888807E5493A}"/>
          </ac:picMkLst>
        </pc:picChg>
      </pc:sldChg>
      <pc:sldChg chg="ord">
        <pc:chgData name="Andrew Williams" userId="04917b1c-c4eb-4b01-a61a-a0f7e9f29a1b" providerId="ADAL" clId="{A9B76700-AB6C-432D-85CD-0CBDBE8EFCEE}" dt="2023-11-10T15:44:52.327" v="38"/>
        <pc:sldMkLst>
          <pc:docMk/>
          <pc:sldMk cId="3178346593" sldId="828"/>
        </pc:sldMkLst>
      </pc:sldChg>
      <pc:sldChg chg="addSp delSp modSp mod ord delAnim modAnim">
        <pc:chgData name="Andrew Williams" userId="04917b1c-c4eb-4b01-a61a-a0f7e9f29a1b" providerId="ADAL" clId="{A9B76700-AB6C-432D-85CD-0CBDBE8EFCEE}" dt="2023-11-10T15:53:20.678" v="123" actId="21"/>
        <pc:sldMkLst>
          <pc:docMk/>
          <pc:sldMk cId="3106564434" sldId="832"/>
        </pc:sldMkLst>
        <pc:spChg chg="mod">
          <ac:chgData name="Andrew Williams" userId="04917b1c-c4eb-4b01-a61a-a0f7e9f29a1b" providerId="ADAL" clId="{A9B76700-AB6C-432D-85CD-0CBDBE8EFCEE}" dt="2023-11-10T15:52:12.936" v="121" actId="20577"/>
          <ac:spMkLst>
            <pc:docMk/>
            <pc:sldMk cId="3106564434" sldId="832"/>
            <ac:spMk id="7" creationId="{00DE04CA-7B23-0AEC-5095-9A2847ABB174}"/>
          </ac:spMkLst>
        </pc:spChg>
        <pc:picChg chg="add del mod">
          <ac:chgData name="Andrew Williams" userId="04917b1c-c4eb-4b01-a61a-a0f7e9f29a1b" providerId="ADAL" clId="{A9B76700-AB6C-432D-85CD-0CBDBE8EFCEE}" dt="2023-11-10T15:53:20.678" v="123" actId="21"/>
          <ac:picMkLst>
            <pc:docMk/>
            <pc:sldMk cId="3106564434" sldId="832"/>
            <ac:picMk id="3" creationId="{48EFC694-0B79-695C-6612-B36F59952B59}"/>
          </ac:picMkLst>
        </pc:picChg>
      </pc:sldChg>
      <pc:sldChg chg="addSp new mod modShow">
        <pc:chgData name="Andrew Williams" userId="04917b1c-c4eb-4b01-a61a-a0f7e9f29a1b" providerId="ADAL" clId="{A9B76700-AB6C-432D-85CD-0CBDBE8EFCEE}" dt="2023-11-20T10:09:51.495" v="139" actId="729"/>
        <pc:sldMkLst>
          <pc:docMk/>
          <pc:sldMk cId="2883922699" sldId="834"/>
        </pc:sldMkLst>
        <pc:graphicFrameChg chg="add">
          <ac:chgData name="Andrew Williams" userId="04917b1c-c4eb-4b01-a61a-a0f7e9f29a1b" providerId="ADAL" clId="{A9B76700-AB6C-432D-85CD-0CBDBE8EFCEE}" dt="2023-11-06T14:10:38.581" v="1"/>
          <ac:graphicFrameMkLst>
            <pc:docMk/>
            <pc:sldMk cId="2883922699" sldId="834"/>
            <ac:graphicFrameMk id="3" creationId="{D15ACF61-53E6-FD6C-A31B-8C966A9AD243}"/>
          </ac:graphicFrameMkLst>
        </pc:graphicFrameChg>
      </pc:sldChg>
      <pc:sldChg chg="addSp delSp new mod ord modClrScheme modShow chgLayout">
        <pc:chgData name="Andrew Williams" userId="04917b1c-c4eb-4b01-a61a-a0f7e9f29a1b" providerId="ADAL" clId="{A9B76700-AB6C-432D-85CD-0CBDBE8EFCEE}" dt="2023-11-20T10:09:55.692" v="140" actId="729"/>
        <pc:sldMkLst>
          <pc:docMk/>
          <pc:sldMk cId="3230535953" sldId="835"/>
        </pc:sldMkLst>
        <pc:spChg chg="del">
          <ac:chgData name="Andrew Williams" userId="04917b1c-c4eb-4b01-a61a-a0f7e9f29a1b" providerId="ADAL" clId="{A9B76700-AB6C-432D-85CD-0CBDBE8EFCEE}" dt="2023-11-06T14:17:37.683" v="34" actId="700"/>
          <ac:spMkLst>
            <pc:docMk/>
            <pc:sldMk cId="3230535953" sldId="835"/>
            <ac:spMk id="2" creationId="{0F7CFC63-4B02-990D-F7B9-ACFC42FB1B53}"/>
          </ac:spMkLst>
        </pc:spChg>
        <pc:spChg chg="del">
          <ac:chgData name="Andrew Williams" userId="04917b1c-c4eb-4b01-a61a-a0f7e9f29a1b" providerId="ADAL" clId="{A9B76700-AB6C-432D-85CD-0CBDBE8EFCEE}" dt="2023-11-06T14:17:37.683" v="34" actId="700"/>
          <ac:spMkLst>
            <pc:docMk/>
            <pc:sldMk cId="3230535953" sldId="835"/>
            <ac:spMk id="3" creationId="{516D79E5-902A-5CE2-5302-BD96B54EFAD8}"/>
          </ac:spMkLst>
        </pc:spChg>
        <pc:spChg chg="del">
          <ac:chgData name="Andrew Williams" userId="04917b1c-c4eb-4b01-a61a-a0f7e9f29a1b" providerId="ADAL" clId="{A9B76700-AB6C-432D-85CD-0CBDBE8EFCEE}" dt="2023-11-06T14:17:37.683" v="34" actId="700"/>
          <ac:spMkLst>
            <pc:docMk/>
            <pc:sldMk cId="3230535953" sldId="835"/>
            <ac:spMk id="4" creationId="{2F8F8207-166A-BB3E-97C4-302E59646F5D}"/>
          </ac:spMkLst>
        </pc:spChg>
        <pc:graphicFrameChg chg="add">
          <ac:chgData name="Andrew Williams" userId="04917b1c-c4eb-4b01-a61a-a0f7e9f29a1b" providerId="ADAL" clId="{A9B76700-AB6C-432D-85CD-0CBDBE8EFCEE}" dt="2023-11-06T14:17:47.274" v="35"/>
          <ac:graphicFrameMkLst>
            <pc:docMk/>
            <pc:sldMk cId="3230535953" sldId="835"/>
            <ac:graphicFrameMk id="5" creationId="{CF2F722C-F5C1-C950-0BCC-3D02093FC3E4}"/>
          </ac:graphicFrameMkLst>
        </pc:graphicFrameChg>
      </pc:sldChg>
      <pc:sldChg chg="modSp mod">
        <pc:chgData name="Andrew Williams" userId="04917b1c-c4eb-4b01-a61a-a0f7e9f29a1b" providerId="ADAL" clId="{A9B76700-AB6C-432D-85CD-0CBDBE8EFCEE}" dt="2023-11-10T15:49:33.233" v="78" actId="1076"/>
        <pc:sldMkLst>
          <pc:docMk/>
          <pc:sldMk cId="664471825" sldId="837"/>
        </pc:sldMkLst>
        <pc:spChg chg="mod">
          <ac:chgData name="Andrew Williams" userId="04917b1c-c4eb-4b01-a61a-a0f7e9f29a1b" providerId="ADAL" clId="{A9B76700-AB6C-432D-85CD-0CBDBE8EFCEE}" dt="2023-11-10T15:49:33.233" v="78" actId="1076"/>
          <ac:spMkLst>
            <pc:docMk/>
            <pc:sldMk cId="664471825" sldId="837"/>
            <ac:spMk id="2" creationId="{00000000-0000-0000-0000-000000000000}"/>
          </ac:spMkLst>
        </pc:spChg>
        <pc:spChg chg="mod">
          <ac:chgData name="Andrew Williams" userId="04917b1c-c4eb-4b01-a61a-a0f7e9f29a1b" providerId="ADAL" clId="{A9B76700-AB6C-432D-85CD-0CBDBE8EFCEE}" dt="2023-11-10T15:24:51.643" v="36" actId="27636"/>
          <ac:spMkLst>
            <pc:docMk/>
            <pc:sldMk cId="664471825" sldId="837"/>
            <ac:spMk id="3" creationId="{00000000-0000-0000-0000-000000000000}"/>
          </ac:spMkLst>
        </pc:spChg>
      </pc:sldChg>
      <pc:sldChg chg="addSp modSp mod">
        <pc:chgData name="Andrew Williams" userId="04917b1c-c4eb-4b01-a61a-a0f7e9f29a1b" providerId="ADAL" clId="{A9B76700-AB6C-432D-85CD-0CBDBE8EFCEE}" dt="2023-11-10T15:49:17.386" v="77" actId="1076"/>
        <pc:sldMkLst>
          <pc:docMk/>
          <pc:sldMk cId="2614665350" sldId="839"/>
        </pc:sldMkLst>
        <pc:spChg chg="mod">
          <ac:chgData name="Andrew Williams" userId="04917b1c-c4eb-4b01-a61a-a0f7e9f29a1b" providerId="ADAL" clId="{A9B76700-AB6C-432D-85CD-0CBDBE8EFCEE}" dt="2023-11-10T15:49:03.368" v="70" actId="14100"/>
          <ac:spMkLst>
            <pc:docMk/>
            <pc:sldMk cId="2614665350" sldId="839"/>
            <ac:spMk id="3" creationId="{00000000-0000-0000-0000-000000000000}"/>
          </ac:spMkLst>
        </pc:spChg>
        <pc:spChg chg="add mod">
          <ac:chgData name="Andrew Williams" userId="04917b1c-c4eb-4b01-a61a-a0f7e9f29a1b" providerId="ADAL" clId="{A9B76700-AB6C-432D-85CD-0CBDBE8EFCEE}" dt="2023-11-10T15:49:17.386" v="77" actId="1076"/>
          <ac:spMkLst>
            <pc:docMk/>
            <pc:sldMk cId="2614665350" sldId="839"/>
            <ac:spMk id="6" creationId="{AA0FD4B4-A5D8-3F16-B97D-CAA31F187145}"/>
          </ac:spMkLst>
        </pc:spChg>
      </pc:sldChg>
      <pc:sldChg chg="modSp mod">
        <pc:chgData name="Andrew Williams" userId="04917b1c-c4eb-4b01-a61a-a0f7e9f29a1b" providerId="ADAL" clId="{A9B76700-AB6C-432D-85CD-0CBDBE8EFCEE}" dt="2023-11-10T15:49:57.060" v="85" actId="5793"/>
        <pc:sldMkLst>
          <pc:docMk/>
          <pc:sldMk cId="57798192" sldId="840"/>
        </pc:sldMkLst>
        <pc:spChg chg="mod">
          <ac:chgData name="Andrew Williams" userId="04917b1c-c4eb-4b01-a61a-a0f7e9f29a1b" providerId="ADAL" clId="{A9B76700-AB6C-432D-85CD-0CBDBE8EFCEE}" dt="2023-11-10T15:48:38.339" v="60" actId="1076"/>
          <ac:spMkLst>
            <pc:docMk/>
            <pc:sldMk cId="57798192" sldId="840"/>
            <ac:spMk id="2" creationId="{00000000-0000-0000-0000-000000000000}"/>
          </ac:spMkLst>
        </pc:spChg>
        <pc:spChg chg="mod">
          <ac:chgData name="Andrew Williams" userId="04917b1c-c4eb-4b01-a61a-a0f7e9f29a1b" providerId="ADAL" clId="{A9B76700-AB6C-432D-85CD-0CBDBE8EFCEE}" dt="2023-11-10T15:49:57.060" v="85" actId="5793"/>
          <ac:spMkLst>
            <pc:docMk/>
            <pc:sldMk cId="57798192" sldId="840"/>
            <ac:spMk id="5" creationId="{00000000-0000-0000-0000-000000000000}"/>
          </ac:spMkLst>
        </pc:spChg>
      </pc:sldChg>
      <pc:sldChg chg="addSp delSp modSp mod">
        <pc:chgData name="Andrew Williams" userId="04917b1c-c4eb-4b01-a61a-a0f7e9f29a1b" providerId="ADAL" clId="{A9B76700-AB6C-432D-85CD-0CBDBE8EFCEE}" dt="2023-11-10T15:57:30.651" v="131" actId="6549"/>
        <pc:sldMkLst>
          <pc:docMk/>
          <pc:sldMk cId="3626368931" sldId="841"/>
        </pc:sldMkLst>
        <pc:spChg chg="add del mod">
          <ac:chgData name="Andrew Williams" userId="04917b1c-c4eb-4b01-a61a-a0f7e9f29a1b" providerId="ADAL" clId="{A9B76700-AB6C-432D-85CD-0CBDBE8EFCEE}" dt="2023-11-10T15:48:28.532" v="59" actId="1076"/>
          <ac:spMkLst>
            <pc:docMk/>
            <pc:sldMk cId="3626368931" sldId="841"/>
            <ac:spMk id="2" creationId="{00000000-0000-0000-0000-000000000000}"/>
          </ac:spMkLst>
        </pc:spChg>
        <pc:spChg chg="add del mod">
          <ac:chgData name="Andrew Williams" userId="04917b1c-c4eb-4b01-a61a-a0f7e9f29a1b" providerId="ADAL" clId="{A9B76700-AB6C-432D-85CD-0CBDBE8EFCEE}" dt="2023-11-10T15:48:21.295" v="58" actId="478"/>
          <ac:spMkLst>
            <pc:docMk/>
            <pc:sldMk cId="3626368931" sldId="841"/>
            <ac:spMk id="3" creationId="{666535AF-E8B8-A76F-C545-2CA104055BF7}"/>
          </ac:spMkLst>
        </pc:spChg>
        <pc:spChg chg="del mod">
          <ac:chgData name="Andrew Williams" userId="04917b1c-c4eb-4b01-a61a-a0f7e9f29a1b" providerId="ADAL" clId="{A9B76700-AB6C-432D-85CD-0CBDBE8EFCEE}" dt="2023-11-10T15:48:19.560" v="57" actId="478"/>
          <ac:spMkLst>
            <pc:docMk/>
            <pc:sldMk cId="3626368931" sldId="841"/>
            <ac:spMk id="5" creationId="{00000000-0000-0000-0000-000000000000}"/>
          </ac:spMkLst>
        </pc:spChg>
        <pc:spChg chg="add del mod">
          <ac:chgData name="Andrew Williams" userId="04917b1c-c4eb-4b01-a61a-a0f7e9f29a1b" providerId="ADAL" clId="{A9B76700-AB6C-432D-85CD-0CBDBE8EFCEE}" dt="2023-11-10T15:57:30.651" v="131" actId="6549"/>
          <ac:spMkLst>
            <pc:docMk/>
            <pc:sldMk cId="3626368931" sldId="841"/>
            <ac:spMk id="6" creationId="{50EFCA0F-638C-7FAB-FBA5-564BB83EE37D}"/>
          </ac:spMkLst>
        </pc:spChg>
        <pc:spChg chg="add del mod">
          <ac:chgData name="Andrew Williams" userId="04917b1c-c4eb-4b01-a61a-a0f7e9f29a1b" providerId="ADAL" clId="{A9B76700-AB6C-432D-85CD-0CBDBE8EFCEE}" dt="2023-11-10T15:48:16.918" v="55" actId="478"/>
          <ac:spMkLst>
            <pc:docMk/>
            <pc:sldMk cId="3626368931" sldId="841"/>
            <ac:spMk id="9" creationId="{46913B24-97E6-AD78-7A96-6F5BFF308EA1}"/>
          </ac:spMkLst>
        </pc:spChg>
        <pc:picChg chg="add mod">
          <ac:chgData name="Andrew Williams" userId="04917b1c-c4eb-4b01-a61a-a0f7e9f29a1b" providerId="ADAL" clId="{A9B76700-AB6C-432D-85CD-0CBDBE8EFCEE}" dt="2023-11-10T15:47:59.744" v="52" actId="1076"/>
          <ac:picMkLst>
            <pc:docMk/>
            <pc:sldMk cId="3626368931" sldId="841"/>
            <ac:picMk id="7" creationId="{D827BA5D-5CEE-0E4A-5080-B8E78FA4690A}"/>
          </ac:picMkLst>
        </pc:picChg>
      </pc:sldChg>
      <pc:sldChg chg="modSp mod">
        <pc:chgData name="Andrew Williams" userId="04917b1c-c4eb-4b01-a61a-a0f7e9f29a1b" providerId="ADAL" clId="{A9B76700-AB6C-432D-85CD-0CBDBE8EFCEE}" dt="2023-11-10T15:47:32.746" v="48" actId="20577"/>
        <pc:sldMkLst>
          <pc:docMk/>
          <pc:sldMk cId="1788382743" sldId="842"/>
        </pc:sldMkLst>
        <pc:spChg chg="mod">
          <ac:chgData name="Andrew Williams" userId="04917b1c-c4eb-4b01-a61a-a0f7e9f29a1b" providerId="ADAL" clId="{A9B76700-AB6C-432D-85CD-0CBDBE8EFCEE}" dt="2023-11-10T15:47:30.804" v="47" actId="1076"/>
          <ac:spMkLst>
            <pc:docMk/>
            <pc:sldMk cId="1788382743" sldId="842"/>
            <ac:spMk id="2" creationId="{00000000-0000-0000-0000-000000000000}"/>
          </ac:spMkLst>
        </pc:spChg>
        <pc:spChg chg="mod">
          <ac:chgData name="Andrew Williams" userId="04917b1c-c4eb-4b01-a61a-a0f7e9f29a1b" providerId="ADAL" clId="{A9B76700-AB6C-432D-85CD-0CBDBE8EFCEE}" dt="2023-11-10T15:47:32.746" v="48" actId="20577"/>
          <ac:spMkLst>
            <pc:docMk/>
            <pc:sldMk cId="1788382743" sldId="842"/>
            <ac:spMk id="5" creationId="{00000000-0000-0000-0000-000000000000}"/>
          </ac:spMkLst>
        </pc:spChg>
      </pc:sldChg>
      <pc:sldChg chg="modSp mod">
        <pc:chgData name="Andrew Williams" userId="04917b1c-c4eb-4b01-a61a-a0f7e9f29a1b" providerId="ADAL" clId="{A9B76700-AB6C-432D-85CD-0CBDBE8EFCEE}" dt="2023-11-10T15:46:44.014" v="39" actId="6549"/>
        <pc:sldMkLst>
          <pc:docMk/>
          <pc:sldMk cId="3091095542" sldId="843"/>
        </pc:sldMkLst>
        <pc:spChg chg="mod">
          <ac:chgData name="Andrew Williams" userId="04917b1c-c4eb-4b01-a61a-a0f7e9f29a1b" providerId="ADAL" clId="{A9B76700-AB6C-432D-85CD-0CBDBE8EFCEE}" dt="2023-11-10T15:46:44.014" v="39" actId="6549"/>
          <ac:spMkLst>
            <pc:docMk/>
            <pc:sldMk cId="3091095542" sldId="843"/>
            <ac:spMk id="2" creationId="{00000000-0000-0000-0000-000000000000}"/>
          </ac:spMkLst>
        </pc:spChg>
      </pc:sldChg>
      <pc:sldChg chg="modSp mod">
        <pc:chgData name="Andrew Williams" userId="04917b1c-c4eb-4b01-a61a-a0f7e9f29a1b" providerId="ADAL" clId="{A9B76700-AB6C-432D-85CD-0CBDBE8EFCEE}" dt="2023-11-10T15:47:04.880" v="46" actId="1076"/>
        <pc:sldMkLst>
          <pc:docMk/>
          <pc:sldMk cId="2900383590" sldId="845"/>
        </pc:sldMkLst>
        <pc:spChg chg="mod">
          <ac:chgData name="Andrew Williams" userId="04917b1c-c4eb-4b01-a61a-a0f7e9f29a1b" providerId="ADAL" clId="{A9B76700-AB6C-432D-85CD-0CBDBE8EFCEE}" dt="2023-11-10T15:47:04.880" v="46" actId="1076"/>
          <ac:spMkLst>
            <pc:docMk/>
            <pc:sldMk cId="2900383590" sldId="845"/>
            <ac:spMk id="2" creationId="{00000000-0000-0000-0000-000000000000}"/>
          </ac:spMkLst>
        </pc:spChg>
      </pc:sldChg>
      <pc:sldChg chg="delSp new del mod modClrScheme chgLayout">
        <pc:chgData name="Andrew Williams" userId="04917b1c-c4eb-4b01-a61a-a0f7e9f29a1b" providerId="ADAL" clId="{A9B76700-AB6C-432D-85CD-0CBDBE8EFCEE}" dt="2023-11-10T15:52:02.039" v="89" actId="47"/>
        <pc:sldMkLst>
          <pc:docMk/>
          <pc:sldMk cId="123547882" sldId="848"/>
        </pc:sldMkLst>
        <pc:spChg chg="del">
          <ac:chgData name="Andrew Williams" userId="04917b1c-c4eb-4b01-a61a-a0f7e9f29a1b" providerId="ADAL" clId="{A9B76700-AB6C-432D-85CD-0CBDBE8EFCEE}" dt="2023-11-10T15:51:48.288" v="87" actId="700"/>
          <ac:spMkLst>
            <pc:docMk/>
            <pc:sldMk cId="123547882" sldId="848"/>
            <ac:spMk id="2" creationId="{31734920-CD8A-3106-6DE9-92D73B780D33}"/>
          </ac:spMkLst>
        </pc:spChg>
        <pc:spChg chg="del">
          <ac:chgData name="Andrew Williams" userId="04917b1c-c4eb-4b01-a61a-a0f7e9f29a1b" providerId="ADAL" clId="{A9B76700-AB6C-432D-85CD-0CBDBE8EFCEE}" dt="2023-11-10T15:51:48.288" v="87" actId="700"/>
          <ac:spMkLst>
            <pc:docMk/>
            <pc:sldMk cId="123547882" sldId="848"/>
            <ac:spMk id="3" creationId="{A3FFCEFA-A925-2F59-5420-D2D30ECA0556}"/>
          </ac:spMkLst>
        </pc:spChg>
      </pc:sldChg>
      <pc:sldChg chg="add">
        <pc:chgData name="Andrew Williams" userId="04917b1c-c4eb-4b01-a61a-a0f7e9f29a1b" providerId="ADAL" clId="{A9B76700-AB6C-432D-85CD-0CBDBE8EFCEE}" dt="2023-11-10T15:52:00.273" v="88" actId="2890"/>
        <pc:sldMkLst>
          <pc:docMk/>
          <pc:sldMk cId="199099549" sldId="849"/>
        </pc:sldMkLst>
      </pc:sldChg>
      <pc:sldChg chg="addSp delSp modSp new mod setBg modClrScheme modAnim chgLayout">
        <pc:chgData name="Andrew Williams" userId="04917b1c-c4eb-4b01-a61a-a0f7e9f29a1b" providerId="ADAL" clId="{A9B76700-AB6C-432D-85CD-0CBDBE8EFCEE}" dt="2023-11-14T14:53:18.859" v="132"/>
        <pc:sldMkLst>
          <pc:docMk/>
          <pc:sldMk cId="3916145602" sldId="850"/>
        </pc:sldMkLst>
        <pc:spChg chg="del">
          <ac:chgData name="Andrew Williams" userId="04917b1c-c4eb-4b01-a61a-a0f7e9f29a1b" providerId="ADAL" clId="{A9B76700-AB6C-432D-85CD-0CBDBE8EFCEE}" dt="2023-11-10T15:53:26.524" v="125" actId="700"/>
          <ac:spMkLst>
            <pc:docMk/>
            <pc:sldMk cId="3916145602" sldId="850"/>
            <ac:spMk id="2" creationId="{CE73E59F-5C73-D199-4F73-3E3D08449F1C}"/>
          </ac:spMkLst>
        </pc:spChg>
        <pc:spChg chg="del">
          <ac:chgData name="Andrew Williams" userId="04917b1c-c4eb-4b01-a61a-a0f7e9f29a1b" providerId="ADAL" clId="{A9B76700-AB6C-432D-85CD-0CBDBE8EFCEE}" dt="2023-11-10T15:53:26.524" v="125" actId="700"/>
          <ac:spMkLst>
            <pc:docMk/>
            <pc:sldMk cId="3916145602" sldId="850"/>
            <ac:spMk id="3" creationId="{39007409-094B-57F0-12D9-3F888694F086}"/>
          </ac:spMkLst>
        </pc:spChg>
        <pc:spChg chg="del">
          <ac:chgData name="Andrew Williams" userId="04917b1c-c4eb-4b01-a61a-a0f7e9f29a1b" providerId="ADAL" clId="{A9B76700-AB6C-432D-85CD-0CBDBE8EFCEE}" dt="2023-11-10T15:53:26.524" v="125" actId="700"/>
          <ac:spMkLst>
            <pc:docMk/>
            <pc:sldMk cId="3916145602" sldId="850"/>
            <ac:spMk id="4" creationId="{0C6CF43B-8540-5BA3-EC28-1C62A182BDF7}"/>
          </ac:spMkLst>
        </pc:spChg>
        <pc:picChg chg="add mod">
          <ac:chgData name="Andrew Williams" userId="04917b1c-c4eb-4b01-a61a-a0f7e9f29a1b" providerId="ADAL" clId="{A9B76700-AB6C-432D-85CD-0CBDBE8EFCEE}" dt="2023-11-10T15:54:54.246" v="129" actId="14100"/>
          <ac:picMkLst>
            <pc:docMk/>
            <pc:sldMk cId="3916145602" sldId="850"/>
            <ac:picMk id="5" creationId="{CD0283F8-701F-7A1E-6320-74B36A541828}"/>
          </ac:picMkLst>
        </pc:picChg>
      </pc:sldChg>
      <pc:sldChg chg="add ord">
        <pc:chgData name="Andrew Williams" userId="04917b1c-c4eb-4b01-a61a-a0f7e9f29a1b" providerId="ADAL" clId="{A9B76700-AB6C-432D-85CD-0CBDBE8EFCEE}" dt="2023-11-14T16:23:15.073" v="135"/>
        <pc:sldMkLst>
          <pc:docMk/>
          <pc:sldMk cId="3213346455" sldId="860"/>
        </pc:sldMkLst>
      </pc:sldChg>
      <pc:sldChg chg="add ord">
        <pc:chgData name="Andrew Williams" userId="04917b1c-c4eb-4b01-a61a-a0f7e9f29a1b" providerId="ADAL" clId="{A9B76700-AB6C-432D-85CD-0CBDBE8EFCEE}" dt="2023-11-14T16:23:24.788" v="138"/>
        <pc:sldMkLst>
          <pc:docMk/>
          <pc:sldMk cId="332570558" sldId="861"/>
        </pc:sldMkLst>
      </pc:sldChg>
      <pc:sldMasterChg chg="modSp mod">
        <pc:chgData name="Andrew Williams" userId="04917b1c-c4eb-4b01-a61a-a0f7e9f29a1b" providerId="ADAL" clId="{A9B76700-AB6C-432D-85CD-0CBDBE8EFCEE}" dt="2023-11-06T14:15:17.218" v="9" actId="14100"/>
        <pc:sldMasterMkLst>
          <pc:docMk/>
          <pc:sldMasterMk cId="3431320212" sldId="2147483648"/>
        </pc:sldMasterMkLst>
        <pc:spChg chg="mod">
          <ac:chgData name="Andrew Williams" userId="04917b1c-c4eb-4b01-a61a-a0f7e9f29a1b" providerId="ADAL" clId="{A9B76700-AB6C-432D-85CD-0CBDBE8EFCEE}" dt="2023-11-06T14:15:17.218" v="9" actId="14100"/>
          <ac:spMkLst>
            <pc:docMk/>
            <pc:sldMasterMk cId="3431320212" sldId="2147483648"/>
            <ac:spMk id="13" creationId="{5B41BDE7-9F2E-4467-41DF-49D8A20AAC2D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3474A-F622-489A-9D59-720BCB13EFEA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B18F3-FE8C-40C1-8507-048DBEB91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36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B18F3-FE8C-40C1-8507-048DBEB91A3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172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FD12-90E7-4476-B70F-5B0B233AD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60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FD12-90E7-4476-B70F-5B0B233AD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60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FD12-90E7-4476-B70F-5B0B233AD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384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FD12-90E7-4476-B70F-5B0B233AD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7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FD12-90E7-4476-B70F-5B0B233AD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02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FD12-90E7-4476-B70F-5B0B233AD9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70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DFD12-90E7-4476-B70F-5B0B233AD98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34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DFD12-90E7-4476-B70F-5B0B233AD98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67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DFD12-90E7-4476-B70F-5B0B233AD98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87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B18F3-FE8C-40C1-8507-048DBEB91A3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54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B18F3-FE8C-40C1-8507-048DBEB91A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183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B18F3-FE8C-40C1-8507-048DBEB91A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81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B18F3-FE8C-40C1-8507-048DBEB91A3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08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B18F3-FE8C-40C1-8507-048DBEB91A3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87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B18F3-FE8C-40C1-8507-048DBEB91A3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1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B18F3-FE8C-40C1-8507-048DBEB91A3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600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DFD12-90E7-4476-B70F-5B0B233AD98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567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DFD12-90E7-4476-B70F-5B0B233AD98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59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89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9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5BB12-0B35-59B4-5096-1236A2703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B4A5C-AEF5-1F2A-B624-0CB9DC531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34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7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91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234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349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79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36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876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93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048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928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407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103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9F73FA-0FE0-4EF3-0837-03B45BA37AD9}"/>
              </a:ext>
            </a:extLst>
          </p:cNvPr>
          <p:cNvSpPr/>
          <p:nvPr userDrawn="1"/>
        </p:nvSpPr>
        <p:spPr>
          <a:xfrm>
            <a:off x="519023" y="1526875"/>
            <a:ext cx="10515600" cy="4063042"/>
          </a:xfrm>
          <a:prstGeom prst="roundRect">
            <a:avLst>
              <a:gd name="adj" fmla="val 7478"/>
            </a:avLst>
          </a:prstGeom>
          <a:solidFill>
            <a:srgbClr val="FF660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999F5-4F13-FBA9-C873-256B816EB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4404465">
            <a:off x="9140962" y="679391"/>
            <a:ext cx="921419" cy="1510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7A63AB-F47F-4ED5-8F0D-7192B704F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65" y="5257167"/>
            <a:ext cx="1026823" cy="1011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E82D06-09BA-1C4F-A406-31516211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1E917F3-1D9E-2D89-5378-086E6A85AA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3630" y="1752350"/>
            <a:ext cx="5751602" cy="384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latin typeface="Lexend" pitchFamily="2" charset="0"/>
              </a:defRPr>
            </a:lvl1pPr>
          </a:lstStyle>
          <a:p>
            <a:pPr lvl="0"/>
            <a:r>
              <a:rPr lang="en-GB"/>
              <a:t>Sub Heading Text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D0FFAC3-56E8-9B66-56EE-F92FF07F1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3630" y="2210719"/>
            <a:ext cx="9885872" cy="2891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860089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tex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D1A6C-4762-CA60-37C4-9221D28E0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DD5A79-3463-81E1-188B-B1C4B48C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8B2CBE7C-C8A6-1BE8-1CF7-97DB82AF0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24" y="1612900"/>
            <a:ext cx="5751602" cy="3666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89694-EC0E-73F2-1C6C-FCB70C5189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354" y="5887651"/>
            <a:ext cx="767125" cy="761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D86A7-5875-0DA7-D6DB-EC376F41C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04014">
            <a:off x="10651061" y="322154"/>
            <a:ext cx="767125" cy="7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95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A8C32F-10C4-2E94-0CD4-57D16EADB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765F70-AA83-5F13-14B9-4D1BA1F2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896BB-0A46-ED5C-48B4-91B3B83D2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6364" y="222159"/>
            <a:ext cx="1166947" cy="1149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C138B-8541-22A8-D0E9-3040D984A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32967">
            <a:off x="678386" y="5533156"/>
            <a:ext cx="1166947" cy="1149442"/>
          </a:xfrm>
          <a:prstGeom prst="rect">
            <a:avLst/>
          </a:prstGeom>
        </p:spPr>
      </p:pic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FAC6877B-2F5E-10CD-795D-3DC6B7DB6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24" y="1612900"/>
            <a:ext cx="5751602" cy="3666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26056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EE374BE-B9EA-7520-5367-CD826141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78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53FB96-D4C9-427B-134A-610770308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DC4C88-B312-D439-8610-71B1E564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F45B0-3E89-1630-78AA-30005C7835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0886" y="5617531"/>
            <a:ext cx="1116684" cy="1111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37DB2-2F54-1834-65C4-082B3FC60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703458">
            <a:off x="10071189" y="205894"/>
            <a:ext cx="1116684" cy="1111072"/>
          </a:xfrm>
          <a:prstGeom prst="rect">
            <a:avLst/>
          </a:prstGeom>
        </p:spPr>
      </p:pic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3EF59F9-D620-80B6-78CB-DBD3DA85C0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24" y="1612900"/>
            <a:ext cx="5751602" cy="3666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Lexend" pitchFamily="2" charset="0"/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36941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BFFC6D-C465-3C71-DACD-D08AB1A1E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3CB700-E3CD-F009-28D3-9E0E2D86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C94942-2D55-BFFB-1B3C-DDABB7964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462" y="51756"/>
            <a:ext cx="1296907" cy="1270258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1629755-F338-3FFD-F936-53DBC6A8F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24" y="1612900"/>
            <a:ext cx="5751602" cy="3666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D8C57-3A3E-6A82-8A0F-064A9628F2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248366">
            <a:off x="919031" y="5511171"/>
            <a:ext cx="871429" cy="1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5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A8C32F-10C4-2E94-0CD4-57D16EADB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765F70-AA83-5F13-14B9-4D1BA1F2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896BB-0A46-ED5C-48B4-91B3B83D2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6364" y="222159"/>
            <a:ext cx="1166947" cy="1149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C138B-8541-22A8-D0E9-3040D984A7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32967">
            <a:off x="678386" y="5533156"/>
            <a:ext cx="1166947" cy="1149442"/>
          </a:xfrm>
          <a:prstGeom prst="rect">
            <a:avLst/>
          </a:prstGeom>
        </p:spPr>
      </p:pic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FAC6877B-2F5E-10CD-795D-3DC6B7DB6D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24" y="1612900"/>
            <a:ext cx="5751602" cy="3666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97842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D1A6C-4762-CA60-37C4-9221D28E0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DD5A79-3463-81E1-188B-B1C4B48C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8B2CBE7C-C8A6-1BE8-1CF7-97DB82AF0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24" y="1612900"/>
            <a:ext cx="5751602" cy="3666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89694-EC0E-73F2-1C6C-FCB70C5189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354" y="5887651"/>
            <a:ext cx="767125" cy="761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D86A7-5875-0DA7-D6DB-EC376F41C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04014">
            <a:off x="10651061" y="322154"/>
            <a:ext cx="767125" cy="7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2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EE374BE-B9EA-7520-5367-CD826141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50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9F73FA-0FE0-4EF3-0837-03B45BA37AD9}"/>
              </a:ext>
            </a:extLst>
          </p:cNvPr>
          <p:cNvSpPr/>
          <p:nvPr userDrawn="1"/>
        </p:nvSpPr>
        <p:spPr>
          <a:xfrm>
            <a:off x="519023" y="1526875"/>
            <a:ext cx="10515600" cy="4063042"/>
          </a:xfrm>
          <a:prstGeom prst="roundRect">
            <a:avLst>
              <a:gd name="adj" fmla="val 7478"/>
            </a:avLst>
          </a:prstGeom>
          <a:solidFill>
            <a:srgbClr val="FF660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999F5-4F13-FBA9-C873-256B816EB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4404465">
            <a:off x="9140962" y="679391"/>
            <a:ext cx="921419" cy="1510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7A63AB-F47F-4ED5-8F0D-7192B704F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65" y="5257167"/>
            <a:ext cx="1026823" cy="1011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E82D06-09BA-1C4F-A406-31516211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FF6600"/>
                </a:solidFill>
                <a:latin typeface="Lexe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1E917F3-1D9E-2D89-5378-086E6A85AA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3630" y="1752350"/>
            <a:ext cx="5751602" cy="384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latin typeface="Lexend" pitchFamily="2" charset="0"/>
              </a:defRPr>
            </a:lvl1pPr>
          </a:lstStyle>
          <a:p>
            <a:pPr lvl="0"/>
            <a:r>
              <a:rPr lang="en-GB"/>
              <a:t>Sub Heading Text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D0FFAC3-56E8-9B66-56EE-F92FF07F1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3630" y="2210719"/>
            <a:ext cx="9885872" cy="2891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11236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://www.saferinternet.org.uk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2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enquiries@saferinternet.org.uk" TargetMode="External"/><Relationship Id="rId7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DECE9D-CBC2-DA2F-DEBE-0C7BD37974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134372" y="1485140"/>
            <a:ext cx="10752827" cy="3671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CA7AB-CA65-9CA7-97D3-0C5F9C23DE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547" y="1054931"/>
            <a:ext cx="10854906" cy="3761158"/>
          </a:xfrm>
          <a:prstGeom prst="rect">
            <a:avLst/>
          </a:prstGeom>
        </p:spPr>
      </p:pic>
      <p:pic>
        <p:nvPicPr>
          <p:cNvPr id="9" name="Picture 8" descr="A blue and orange logo&#10;&#10;Description automatically generated with low confidence">
            <a:extLst>
              <a:ext uri="{FF2B5EF4-FFF2-40B4-BE49-F238E27FC236}">
                <a16:creationId xmlns:a16="http://schemas.microsoft.com/office/drawing/2014/main" id="{29F6E8A0-3A98-55CC-C72D-B6DF337387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76" y="289830"/>
            <a:ext cx="3127255" cy="153020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7A3AF8A-71DD-F00F-84CA-4FD53316B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0" y="2301467"/>
            <a:ext cx="3454727" cy="12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32ED326-8A3C-EF3B-C0B8-DB51FFCC7C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65" y="2459259"/>
            <a:ext cx="15906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64400C9-3779-2007-F80D-F22FE453FE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11" y="2523123"/>
            <a:ext cx="2202396" cy="689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41BDE7-9F2E-4467-41DF-49D8A20AAC2D}"/>
              </a:ext>
            </a:extLst>
          </p:cNvPr>
          <p:cNvSpPr txBox="1"/>
          <p:nvPr userDrawn="1"/>
        </p:nvSpPr>
        <p:spPr>
          <a:xfrm>
            <a:off x="4690523" y="6383504"/>
            <a:ext cx="287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>
                <a:solidFill>
                  <a:srgbClr val="FF6600"/>
                </a:solidFill>
                <a:latin typeface="Fira Sans" panose="020B05030500000200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www.saferinternet.org.uk</a:t>
            </a:r>
            <a:endParaRPr lang="en-GB" u="none">
              <a:solidFill>
                <a:srgbClr val="FF6600"/>
              </a:solidFill>
              <a:latin typeface="Fira Sans" panose="020B05030500000200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05E995-1E87-6211-D257-525D2FCFBAE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893967">
            <a:off x="1075235" y="446335"/>
            <a:ext cx="1112986" cy="11073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E74E8-D446-4F95-CE54-FEB23E652A2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806452" y="4581960"/>
            <a:ext cx="1166947" cy="114944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36A59F0-02A4-7BA0-9B1A-A22991D70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62" y="5098968"/>
            <a:ext cx="1526874" cy="12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2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54BB54-DA7F-BFD7-2E30-5D62B6DDA755}"/>
              </a:ext>
            </a:extLst>
          </p:cNvPr>
          <p:cNvSpPr/>
          <p:nvPr userDrawn="1"/>
        </p:nvSpPr>
        <p:spPr>
          <a:xfrm>
            <a:off x="678608" y="2061476"/>
            <a:ext cx="11352362" cy="1975449"/>
          </a:xfrm>
          <a:prstGeom prst="roundRect">
            <a:avLst/>
          </a:prstGeom>
          <a:solidFill>
            <a:srgbClr val="FF6600">
              <a:alpha val="4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E7C787-87E4-C6FE-72F4-A3E8CEDF3D80}"/>
              </a:ext>
            </a:extLst>
          </p:cNvPr>
          <p:cNvSpPr txBox="1">
            <a:spLocks/>
          </p:cNvSpPr>
          <p:nvPr userDrawn="1"/>
        </p:nvSpPr>
        <p:spPr>
          <a:xfrm>
            <a:off x="838200" y="1003480"/>
            <a:ext cx="10515600" cy="782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F6600"/>
                </a:solidFill>
                <a:latin typeface="HelveticaNeueLT Pro 45 Lt" panose="020B0403020202020204" pitchFamily="34" charset="0"/>
                <a:ea typeface="+mj-ea"/>
                <a:cs typeface="+mj-cs"/>
              </a:defRPr>
            </a:lvl1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sz="2800" kern="1200">
                <a:solidFill>
                  <a:srgbClr val="009DE0"/>
                </a:solidFill>
                <a:latin typeface="Lexend" pitchFamily="2" charset="0"/>
                <a:ea typeface="Calibri" panose="020F0502020204030204" pitchFamily="34" charset="0"/>
              </a:rPr>
              <a:t>Update from the UK Safer Internet Centre</a:t>
            </a:r>
            <a:endParaRPr lang="en-GB" sz="2800" kern="1200">
              <a:solidFill>
                <a:srgbClr val="009DE0"/>
              </a:solidFill>
              <a:latin typeface="Lexe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2E7A8E-0D6B-2CD3-7A0A-82389B93B132}"/>
              </a:ext>
            </a:extLst>
          </p:cNvPr>
          <p:cNvSpPr/>
          <p:nvPr userDrawn="1"/>
        </p:nvSpPr>
        <p:spPr>
          <a:xfrm>
            <a:off x="405442" y="1785668"/>
            <a:ext cx="11352362" cy="1975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A724A957-8447-6607-9A7F-5C2FD680B051}"/>
              </a:ext>
            </a:extLst>
          </p:cNvPr>
          <p:cNvSpPr txBox="1">
            <a:spLocks/>
          </p:cNvSpPr>
          <p:nvPr userDrawn="1"/>
        </p:nvSpPr>
        <p:spPr>
          <a:xfrm>
            <a:off x="1590144" y="2069535"/>
            <a:ext cx="4156492" cy="13002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NeueLT Pro 45 L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400" b="1">
                <a:solidFill>
                  <a:srgbClr val="009DE0"/>
                </a:solidFill>
                <a:latin typeface="Fira Sans" panose="020B0503050000020004" pitchFamily="34" charset="0"/>
                <a:cs typeface="Arial"/>
              </a:rPr>
              <a:t>David Wright</a:t>
            </a:r>
            <a:br>
              <a:rPr lang="en-GB" sz="3200">
                <a:solidFill>
                  <a:srgbClr val="0096D6"/>
                </a:solidFill>
                <a:latin typeface="Fira Sans" panose="020B0503050000020004" pitchFamily="34" charset="0"/>
                <a:cs typeface="Arial"/>
              </a:rPr>
            </a:br>
            <a:r>
              <a:rPr lang="en-GB" sz="1600">
                <a:solidFill>
                  <a:schemeClr val="tx1"/>
                </a:solidFill>
                <a:latin typeface="Fira Sans" panose="020B0503050000020004" pitchFamily="34" charset="0"/>
                <a:cs typeface="Arial"/>
              </a:rPr>
              <a:t>CEO, SWGfL and a Director, UKSIC</a:t>
            </a:r>
            <a:br>
              <a:rPr lang="en-GB" sz="2000">
                <a:solidFill>
                  <a:schemeClr val="tx1"/>
                </a:solidFill>
                <a:latin typeface="Fira Sans" panose="020B0503050000020004" pitchFamily="34" charset="0"/>
                <a:cs typeface="Arial"/>
              </a:rPr>
            </a:br>
            <a:r>
              <a:rPr lang="en-GB" sz="1400">
                <a:solidFill>
                  <a:schemeClr val="tx1"/>
                </a:solidFill>
                <a:latin typeface="Fira Sans" panose="020B0503050000020004" pitchFamily="34" charset="0"/>
              </a:rPr>
              <a:t>d</a:t>
            </a:r>
            <a:r>
              <a:rPr lang="en-GB" sz="1400">
                <a:solidFill>
                  <a:schemeClr val="tx1"/>
                </a:solidFill>
                <a:latin typeface="Fira Sans" panose="020B0503050000020004" pitchFamily="34" charset="0"/>
                <a:cs typeface="Arial"/>
              </a:rPr>
              <a:t>avid.wright@swgfl.org.uk</a:t>
            </a:r>
            <a:endParaRPr lang="en-GB" sz="240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7F438D0D-68D2-1239-69EE-0736612B24B0}"/>
              </a:ext>
            </a:extLst>
          </p:cNvPr>
          <p:cNvSpPr txBox="1">
            <a:spLocks/>
          </p:cNvSpPr>
          <p:nvPr userDrawn="1"/>
        </p:nvSpPr>
        <p:spPr>
          <a:xfrm>
            <a:off x="6354789" y="2069535"/>
            <a:ext cx="4247067" cy="13002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NeueLT Pro 45 L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400" b="1">
                <a:solidFill>
                  <a:srgbClr val="009DE0"/>
                </a:solidFill>
                <a:latin typeface="Fira Sans" panose="020B0503050000020004" pitchFamily="34" charset="0"/>
                <a:cs typeface="Arial"/>
              </a:rPr>
              <a:t>Will Gardner </a:t>
            </a:r>
            <a:r>
              <a:rPr lang="en-GB" sz="2400">
                <a:solidFill>
                  <a:srgbClr val="009DE0"/>
                </a:solidFill>
                <a:latin typeface="Fira Sans" panose="020B0503050000020004" pitchFamily="34" charset="0"/>
                <a:cs typeface="Arial"/>
              </a:rPr>
              <a:t>OBE</a:t>
            </a:r>
            <a:br>
              <a:rPr lang="en-GB" sz="3200">
                <a:solidFill>
                  <a:srgbClr val="0096D6"/>
                </a:solidFill>
                <a:latin typeface="Fira Sans" panose="020B0503050000020004" pitchFamily="34" charset="0"/>
                <a:cs typeface="Arial"/>
              </a:rPr>
            </a:br>
            <a:r>
              <a:rPr lang="en-GB" sz="1600">
                <a:solidFill>
                  <a:schemeClr val="tx1"/>
                </a:solidFill>
                <a:latin typeface="Fira Sans" panose="020B0503050000020004" pitchFamily="34" charset="0"/>
                <a:cs typeface="Arial"/>
              </a:rPr>
              <a:t>CEO, </a:t>
            </a:r>
            <a:r>
              <a:rPr lang="en-GB" sz="1600" err="1">
                <a:solidFill>
                  <a:schemeClr val="tx1"/>
                </a:solidFill>
                <a:latin typeface="Fira Sans" panose="020B0503050000020004" pitchFamily="34" charset="0"/>
                <a:cs typeface="Arial"/>
              </a:rPr>
              <a:t>Childnet</a:t>
            </a:r>
            <a:r>
              <a:rPr lang="en-GB" sz="1600">
                <a:solidFill>
                  <a:schemeClr val="tx1"/>
                </a:solidFill>
                <a:latin typeface="Fira Sans" panose="020B0503050000020004" pitchFamily="34" charset="0"/>
                <a:cs typeface="Arial"/>
              </a:rPr>
              <a:t> and a Director, UKSIC</a:t>
            </a:r>
            <a:br>
              <a:rPr lang="en-GB" sz="2000">
                <a:solidFill>
                  <a:schemeClr val="tx1"/>
                </a:solidFill>
                <a:latin typeface="Fira Sans" panose="020B0503050000020004" pitchFamily="34" charset="0"/>
                <a:cs typeface="Arial"/>
              </a:rPr>
            </a:br>
            <a:r>
              <a:rPr lang="en-GB" sz="1400">
                <a:solidFill>
                  <a:schemeClr val="tx1"/>
                </a:solidFill>
                <a:latin typeface="Fira Sans" panose="020B0503050000020004" pitchFamily="34" charset="0"/>
                <a:cs typeface="Arial"/>
              </a:rPr>
              <a:t>will@childnet.com</a:t>
            </a:r>
            <a:endParaRPr lang="en-GB" sz="1400" b="1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pic>
        <p:nvPicPr>
          <p:cNvPr id="12" name="Picture 11" descr="A blue and orange logo&#10;&#10;Description automatically generated with low confidence">
            <a:extLst>
              <a:ext uri="{FF2B5EF4-FFF2-40B4-BE49-F238E27FC236}">
                <a16:creationId xmlns:a16="http://schemas.microsoft.com/office/drawing/2014/main" id="{2EA25B6D-0326-876B-E10F-B5D2D4B10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66" y="4200856"/>
            <a:ext cx="1854681" cy="90751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1567441-9B31-FF9E-F77E-7ACECE693D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92" y="4320792"/>
            <a:ext cx="1818909" cy="6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50E40C5-3640-8086-7C59-F35EDBD7A2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4442102"/>
            <a:ext cx="1357223" cy="425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2E302F-0212-E95A-7E12-BE03611B8A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936733">
            <a:off x="228117" y="3316629"/>
            <a:ext cx="1112986" cy="110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E28ECF-A706-7B10-A23D-1749810444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8248366">
            <a:off x="9957600" y="34081"/>
            <a:ext cx="871429" cy="1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0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A86E9E0-833D-7865-9A40-8962811689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49060" y="6029864"/>
            <a:ext cx="905612" cy="3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1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4" r:id="rId5"/>
    <p:sldLayoutId id="2147483658" r:id="rId6"/>
    <p:sldLayoutId id="2147483659" r:id="rId7"/>
    <p:sldLayoutId id="214748367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9586DE0-388E-4DC3-4A55-5DF2A1B6C070}"/>
              </a:ext>
            </a:extLst>
          </p:cNvPr>
          <p:cNvSpPr/>
          <p:nvPr userDrawn="1"/>
        </p:nvSpPr>
        <p:spPr>
          <a:xfrm rot="10800000">
            <a:off x="-1" y="0"/>
            <a:ext cx="12192001" cy="5063706"/>
          </a:xfrm>
          <a:prstGeom prst="round2SameRect">
            <a:avLst>
              <a:gd name="adj1" fmla="val 9895"/>
              <a:gd name="adj2" fmla="val 0"/>
            </a:avLst>
          </a:prstGeom>
          <a:solidFill>
            <a:srgbClr val="009DE0">
              <a:alpha val="2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D5191E0-2213-CE9A-2D2A-A7BD447BE1A6}"/>
              </a:ext>
            </a:extLst>
          </p:cNvPr>
          <p:cNvSpPr txBox="1">
            <a:spLocks/>
          </p:cNvSpPr>
          <p:nvPr userDrawn="1"/>
        </p:nvSpPr>
        <p:spPr>
          <a:xfrm>
            <a:off x="7867291" y="3243532"/>
            <a:ext cx="3518978" cy="13565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Tx/>
              <a:buNone/>
            </a:pPr>
            <a:r>
              <a:rPr lang="en-GB" sz="1800">
                <a:solidFill>
                  <a:srgbClr val="FF6600"/>
                </a:solidFill>
                <a:latin typeface="Fira Sans" panose="020B0503050000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enquiries@saferinternet.org.uk</a:t>
            </a:r>
            <a:endParaRPr lang="en-GB" sz="1800">
              <a:solidFill>
                <a:srgbClr val="FF6600"/>
              </a:solidFill>
              <a:latin typeface="Fira Sans" panose="020B0503050000020004" pitchFamily="34" charset="0"/>
            </a:endParaRPr>
          </a:p>
          <a:p>
            <a:pPr marL="0" indent="0" algn="r" defTabSz="68580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Tx/>
              <a:buNone/>
            </a:pPr>
            <a:r>
              <a:rPr lang="en-GB" sz="1800">
                <a:solidFill>
                  <a:srgbClr val="FF6600"/>
                </a:solidFill>
                <a:latin typeface="Fira Sans" panose="020B0503050000020004" pitchFamily="34" charset="0"/>
              </a:rPr>
              <a:t>+44 344 8002382</a:t>
            </a:r>
          </a:p>
          <a:p>
            <a:pPr marL="0" indent="0" algn="r" defTabSz="68580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Tx/>
              <a:buNone/>
            </a:pPr>
            <a:r>
              <a:rPr lang="en-GB" sz="1800">
                <a:solidFill>
                  <a:srgbClr val="FF6600"/>
                </a:solidFill>
                <a:latin typeface="Fira Sans" panose="020B0503050000020004" pitchFamily="34" charset="0"/>
              </a:rPr>
              <a:t>@UK_SIC</a:t>
            </a:r>
          </a:p>
        </p:txBody>
      </p:sp>
      <p:pic>
        <p:nvPicPr>
          <p:cNvPr id="18" name="Picture 17" descr="A blue and orange logo&#10;&#10;Description automatically generated with low confidence">
            <a:extLst>
              <a:ext uri="{FF2B5EF4-FFF2-40B4-BE49-F238E27FC236}">
                <a16:creationId xmlns:a16="http://schemas.microsoft.com/office/drawing/2014/main" id="{52158F1A-EC62-8D2B-D05B-F498D72C26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" y="5524049"/>
            <a:ext cx="1887014" cy="923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7767E-5901-9ED6-7464-7F3CC655C6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73441" y="3352832"/>
            <a:ext cx="400550" cy="135652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11E4FC6-37F8-DEC2-12E2-8EC88B198B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338" y="5533595"/>
            <a:ext cx="2463502" cy="9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0155273B-E428-7512-4199-E4F5DBE3F3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02" y="5585552"/>
            <a:ext cx="1336556" cy="80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blu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23BF9FB-6851-569D-5BCD-B4CD203E10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119" y="5762279"/>
            <a:ext cx="1427002" cy="4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3F5CD-1CCD-4FA8-9205-2F4B11347FF6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F693F-2B3D-42AA-BF29-EBD282D56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705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6" r:id="rId13"/>
    <p:sldLayoutId id="2147483678" r:id="rId14"/>
    <p:sldLayoutId id="21474836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wb.gov.wales/zones/keeping-safe-onlin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hwb.gov.wales/zones/keeping-safe-online/in-the-know/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wb.gov.wales/zones/keeping-safe-online/in-the-know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wb.gov.wales/zones/keeping-safe-online/in-the-know/" TargetMode="External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hwb.gov.wales/keeping-safe-online/safer-internet-da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olbeat.cym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882855705?app_id=122963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79457-71DA-5EC1-510C-B5B17B72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A white background with blue and orange text&#10;&#10;Description automatically generated">
            <a:extLst>
              <a:ext uri="{FF2B5EF4-FFF2-40B4-BE49-F238E27FC236}">
                <a16:creationId xmlns:a16="http://schemas.microsoft.com/office/drawing/2014/main" id="{19845841-C9E3-56D0-91A5-AD876E047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1" y="345741"/>
            <a:ext cx="10379949" cy="58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1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toon of a person with red hair&#10;&#10;Description automatically generated">
            <a:extLst>
              <a:ext uri="{FF2B5EF4-FFF2-40B4-BE49-F238E27FC236}">
                <a16:creationId xmlns:a16="http://schemas.microsoft.com/office/drawing/2014/main" id="{40C03710-B3D8-E561-E258-5C7ACE0E3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-9480" r="200" b="56399"/>
          <a:stretch/>
        </p:blipFill>
        <p:spPr>
          <a:xfrm>
            <a:off x="3665553" y="996337"/>
            <a:ext cx="4515196" cy="44873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46E62B-1DDB-0A65-C468-CD51C6226EEE}"/>
              </a:ext>
            </a:extLst>
          </p:cNvPr>
          <p:cNvSpPr/>
          <p:nvPr/>
        </p:nvSpPr>
        <p:spPr>
          <a:xfrm>
            <a:off x="4774224" y="2333152"/>
            <a:ext cx="2879232" cy="200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8A402-60DA-F6FC-8022-5BE4E6D26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613" y="416543"/>
            <a:ext cx="6712629" cy="5797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Celebrate on Social Media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B11F0C9-D04B-FC05-2984-3617B5EC207B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2685036" y="1862445"/>
            <a:ext cx="6705206" cy="2944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700" b="1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Spread the word on </a:t>
            </a: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cs typeface="+mn-cs"/>
              </a:rPr>
              <a:t>X </a:t>
            </a: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7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@UK_SIC</a:t>
            </a: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1700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ira Sans" panose="020B0503050000020004" pitchFamily="34" charset="0"/>
              <a:cs typeface="+mn-cs"/>
            </a:endParaRP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700" b="1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Follow us on Instagram</a:t>
            </a: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7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@UK_SIC</a:t>
            </a: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1700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ira Sans" panose="020B0503050000020004" pitchFamily="34" charset="0"/>
              <a:cs typeface="+mn-cs"/>
            </a:endParaRP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700" b="1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Like us on Facebook </a:t>
            </a: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700" b="0" i="0" u="none" strike="noStrike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saferinternetuk</a:t>
            </a:r>
            <a:endParaRPr kumimoji="0" lang="en-US" sz="1700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ira Sans" panose="020B0503050000020004" pitchFamily="34" charset="0"/>
              <a:cs typeface="+mn-cs"/>
            </a:endParaRP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1700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ira Sans" panose="020B0503050000020004" pitchFamily="34" charset="0"/>
              <a:cs typeface="+mn-cs"/>
            </a:endParaRP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1700" b="1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cs typeface="+mn-cs"/>
              </a:rPr>
              <a:t>Watch our </a:t>
            </a:r>
            <a:r>
              <a:rPr kumimoji="0" lang="en-US" sz="1700" b="1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films on YouTube </a:t>
            </a:r>
          </a:p>
          <a:p>
            <a:pPr marR="0" lvl="0" algn="ctr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700" b="0" i="0" u="none" strike="noStrike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youtube.com/</a:t>
            </a:r>
            <a:r>
              <a:rPr kumimoji="0" lang="en-US" sz="1700" b="0" i="0" u="none" strike="noStrike" cap="none" spc="0" normalizeH="0" baseline="0" noProof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 panose="020B0503050000020004" pitchFamily="34" charset="0"/>
                <a:cs typeface="+mn-cs"/>
              </a:rPr>
              <a:t>uksic</a:t>
            </a:r>
            <a:endParaRPr kumimoji="0" lang="en-US" sz="1700" b="0" i="0" u="none" strike="noStrike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Fira Sans" panose="020B0503050000020004" pitchFamily="34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F042CA-1AB3-5530-1155-8018D6D6A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36894" y="695800"/>
            <a:ext cx="123362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D5A982-4141-9143-22DC-C0713B397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97382" y="3835311"/>
            <a:ext cx="123362" cy="5928176"/>
          </a:xfrm>
          <a:prstGeom prst="rect">
            <a:avLst/>
          </a:prstGeom>
          <a:gradFill>
            <a:gsLst>
              <a:gs pos="19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C2959-13C1-7BED-C21D-34AB4D4D5230}"/>
              </a:ext>
            </a:extLst>
          </p:cNvPr>
          <p:cNvSpPr txBox="1"/>
          <p:nvPr/>
        </p:nvSpPr>
        <p:spPr>
          <a:xfrm>
            <a:off x="3563157" y="819075"/>
            <a:ext cx="5301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1A4BD4"/>
                </a:solidFill>
                <a:latin typeface="Fira Sans" panose="020B0503050000020004" pitchFamily="34" charset="0"/>
              </a:rPr>
              <a:t>#SaferInternetDay </a:t>
            </a:r>
          </a:p>
          <a:p>
            <a:endParaRPr lang="en-GB"/>
          </a:p>
        </p:txBody>
      </p:sp>
      <p:pic>
        <p:nvPicPr>
          <p:cNvPr id="8" name="Picture 7" descr="Cartoon of a person with red hair&#10;&#10;Description automatically generated">
            <a:extLst>
              <a:ext uri="{FF2B5EF4-FFF2-40B4-BE49-F238E27FC236}">
                <a16:creationId xmlns:a16="http://schemas.microsoft.com/office/drawing/2014/main" id="{171A891A-86D8-0AE5-98E1-292C07C5EE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5"/>
          <a:stretch/>
        </p:blipFill>
        <p:spPr>
          <a:xfrm>
            <a:off x="1613827" y="4056923"/>
            <a:ext cx="2273985" cy="23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89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225887-28D0-0112-9E1F-6FF9110C58BF}"/>
              </a:ext>
            </a:extLst>
          </p:cNvPr>
          <p:cNvSpPr txBox="1"/>
          <p:nvPr/>
        </p:nvSpPr>
        <p:spPr>
          <a:xfrm>
            <a:off x="2743199" y="1653437"/>
            <a:ext cx="8091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Resilience in Education 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F9B9598C-DB4F-0A55-BF89-027D5FEF0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6" r="3434"/>
          <a:stretch/>
        </p:blipFill>
        <p:spPr>
          <a:xfrm>
            <a:off x="5686817" y="5503469"/>
            <a:ext cx="6388274" cy="13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18" y="0"/>
            <a:ext cx="10018713" cy="2512291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/>
              <a:t>  </a:t>
            </a:r>
            <a:br>
              <a:rPr lang="en-GB"/>
            </a:br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</a:t>
            </a:r>
            <a:r>
              <a:rPr lang="en-GB" sz="44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online</a:t>
            </a: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hwb.gov.wales</a:t>
            </a:r>
            <a:r>
              <a:rPr lang="en-GB" sz="31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en-GB" sz="310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keepingsafeonline</a:t>
            </a:r>
            <a:br>
              <a:rPr lang="en-GB" sz="4400"/>
            </a:br>
            <a:br>
              <a:rPr lang="en-GB" sz="4400"/>
            </a:br>
            <a:r>
              <a:rPr lang="en-GB" sz="2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500884" y="2512291"/>
            <a:ext cx="87328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tailored content for practitioners, governors, learners, parents and carers including resources, information and quick guides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guidance to support effective safeguarding practices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opportunities to get involved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latest news and featured articles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 on support services to report online issues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0EEC4C-A0AA-2BAE-4F67-66AEC533FB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5" t="7187" r="15672" b="8196"/>
          <a:stretch/>
        </p:blipFill>
        <p:spPr>
          <a:xfrm>
            <a:off x="8304395" y="149555"/>
            <a:ext cx="3315411" cy="2213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1E51AFB-3E76-5E16-AF32-24FA3C627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66" r="3434"/>
          <a:stretch/>
        </p:blipFill>
        <p:spPr>
          <a:xfrm>
            <a:off x="5697168" y="5503469"/>
            <a:ext cx="6388274" cy="13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20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4576" y="343471"/>
            <a:ext cx="6986324" cy="876299"/>
          </a:xfrm>
        </p:spPr>
        <p:txBody>
          <a:bodyPr>
            <a:normAutofit/>
          </a:bodyPr>
          <a:lstStyle/>
          <a:p>
            <a:r>
              <a:rPr lang="en-GB" sz="44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App guides for families </a:t>
            </a:r>
            <a:endParaRPr lang="en-GB" sz="4400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3" y="1828800"/>
            <a:ext cx="9917110" cy="39624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1F9531E-247D-E774-C100-2B54CF2A4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696" y="3739249"/>
            <a:ext cx="1442922" cy="1442922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47811AFB-D671-0A38-5BAA-65C7328D8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440" y="2346782"/>
            <a:ext cx="1442923" cy="1442923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58FD0EA0-600B-891F-5FFD-250741796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683" y="2346782"/>
            <a:ext cx="1442922" cy="144292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71494D3-89B6-24FC-B4E5-3CBF0D11E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1278" y="279204"/>
            <a:ext cx="1783397" cy="1783397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6B728520-9005-A453-373A-6CCC01760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361" y="2031712"/>
            <a:ext cx="1442924" cy="1442924"/>
          </a:xfrm>
          <a:prstGeom prst="rect">
            <a:avLst/>
          </a:prstGeom>
        </p:spPr>
      </p:pic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16C0E28C-B6B7-1E93-AE8E-9AB36F1C1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0032" y="4060547"/>
            <a:ext cx="1442922" cy="1442922"/>
          </a:xfrm>
          <a:prstGeom prst="rect">
            <a:avLst/>
          </a:prstGeom>
        </p:spPr>
      </p:pic>
      <p:pic>
        <p:nvPicPr>
          <p:cNvPr id="22" name="Picture 21" descr="A picture containing mirror, car mirror, image, spectacles&#10;&#10;Description automatically generated">
            <a:extLst>
              <a:ext uri="{FF2B5EF4-FFF2-40B4-BE49-F238E27FC236}">
                <a16:creationId xmlns:a16="http://schemas.microsoft.com/office/drawing/2014/main" id="{224DA9E8-2F00-56B5-8C88-17567B7D58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7709" y="4068991"/>
            <a:ext cx="1442923" cy="14429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7D97B54-AA61-83DB-BA15-75F4EEA0F2EA}"/>
              </a:ext>
            </a:extLst>
          </p:cNvPr>
          <p:cNvSpPr txBox="1"/>
          <p:nvPr/>
        </p:nvSpPr>
        <p:spPr>
          <a:xfrm>
            <a:off x="6652028" y="1274033"/>
            <a:ext cx="52470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ey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information about the most popular social media and gaming apps children and young people are using today, including: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Official age rating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children and young people use the app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features and terminology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Potential risks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Tips for keeping your child safe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8D26BF18-EC47-1506-F482-564F0A105F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466" r="3434"/>
          <a:stretch/>
        </p:blipFill>
        <p:spPr>
          <a:xfrm>
            <a:off x="5697168" y="5503469"/>
            <a:ext cx="6388274" cy="13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8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190499"/>
            <a:ext cx="10302240" cy="1752599"/>
          </a:xfrm>
        </p:spPr>
        <p:txBody>
          <a:bodyPr>
            <a:normAutofit fontScale="90000"/>
          </a:bodyPr>
          <a:lstStyle/>
          <a:p>
            <a:br>
              <a:rPr lang="en-GB" sz="44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-GB" sz="44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Advice for children and young people </a:t>
            </a:r>
            <a:br>
              <a:rPr lang="en-GB" sz="44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400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3" y="1808503"/>
            <a:ext cx="9917110" cy="39624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D97B54-AA61-83DB-BA15-75F4EEA0F2EA}"/>
              </a:ext>
            </a:extLst>
          </p:cNvPr>
          <p:cNvSpPr txBox="1"/>
          <p:nvPr/>
        </p:nvSpPr>
        <p:spPr>
          <a:xfrm>
            <a:off x="6879904" y="2405211"/>
            <a:ext cx="47989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Created to help young people make sense of some of the issues they may have to deal with, including: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advice on what to do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400">
                <a:solidFill>
                  <a:srgbClr val="794E71"/>
                </a:solidFill>
                <a:latin typeface="Arial" panose="020B0604020202020204" pitchFamily="34" charset="0"/>
              </a:rPr>
              <a:t>w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794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here to turn for help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8D26BF18-EC47-1506-F482-564F0A105F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6" r="3434"/>
          <a:stretch/>
        </p:blipFill>
        <p:spPr>
          <a:xfrm>
            <a:off x="5803726" y="5517619"/>
            <a:ext cx="6388274" cy="1354531"/>
          </a:xfrm>
          <a:prstGeom prst="rect">
            <a:avLst/>
          </a:prstGeom>
        </p:spPr>
      </p:pic>
      <p:pic>
        <p:nvPicPr>
          <p:cNvPr id="6" name="Picture 5" descr="A cartoon of a person's face&#10;&#10;Description automatically generated">
            <a:extLst>
              <a:ext uri="{FF2B5EF4-FFF2-40B4-BE49-F238E27FC236}">
                <a16:creationId xmlns:a16="http://schemas.microsoft.com/office/drawing/2014/main" id="{54B26ECE-F27B-9290-5648-317AA4CE5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84" y="2260601"/>
            <a:ext cx="4913684" cy="2689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98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006" y="454897"/>
            <a:ext cx="10302240" cy="723901"/>
          </a:xfrm>
        </p:spPr>
        <p:txBody>
          <a:bodyPr>
            <a:normAutofit fontScale="90000"/>
          </a:bodyPr>
          <a:lstStyle/>
          <a:p>
            <a:r>
              <a:rPr lang="en-GB" sz="44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Resources for education practitioners </a:t>
            </a:r>
            <a:br>
              <a:rPr lang="en-GB" sz="44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400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913" y="1808503"/>
            <a:ext cx="9917110" cy="39624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D97B54-AA61-83DB-BA15-75F4EEA0F2EA}"/>
              </a:ext>
            </a:extLst>
          </p:cNvPr>
          <p:cNvSpPr txBox="1"/>
          <p:nvPr/>
        </p:nvSpPr>
        <p:spPr>
          <a:xfrm>
            <a:off x="5260974" y="1739031"/>
            <a:ext cx="63882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and learning resources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94E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to support the development and review of online safety policies and procedures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94E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modules to support practitioners with digital resilience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94E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8D26BF18-EC47-1506-F482-564F0A105F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6" r="3434"/>
          <a:stretch/>
        </p:blipFill>
        <p:spPr>
          <a:xfrm>
            <a:off x="5803726" y="5517619"/>
            <a:ext cx="6388274" cy="1354531"/>
          </a:xfrm>
          <a:prstGeom prst="rect">
            <a:avLst/>
          </a:prstGeom>
        </p:spPr>
      </p:pic>
      <p:pic>
        <p:nvPicPr>
          <p:cNvPr id="9" name="Picture 8" descr="A group of kids sitting on a stack of books&#10;&#10;Description automatically generated">
            <a:extLst>
              <a:ext uri="{FF2B5EF4-FFF2-40B4-BE49-F238E27FC236}">
                <a16:creationId xmlns:a16="http://schemas.microsoft.com/office/drawing/2014/main" id="{75E39977-691A-EE64-3B96-B80FB30E9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411937"/>
            <a:ext cx="3290887" cy="1250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group of men sitting at a table with laptops&#10;&#10;Description automatically generated">
            <a:extLst>
              <a:ext uri="{FF2B5EF4-FFF2-40B4-BE49-F238E27FC236}">
                <a16:creationId xmlns:a16="http://schemas.microsoft.com/office/drawing/2014/main" id="{4BB04C37-CE86-0BBF-4F0A-53F8E8C12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4228580"/>
            <a:ext cx="3286919" cy="1249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cartoon of a group of people standing next to a yellow folder&#10;&#10;Description automatically generated">
            <a:extLst>
              <a:ext uri="{FF2B5EF4-FFF2-40B4-BE49-F238E27FC236}">
                <a16:creationId xmlns:a16="http://schemas.microsoft.com/office/drawing/2014/main" id="{F50CFFB2-0F46-9816-2B5A-A053A4BB9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68" y="2827802"/>
            <a:ext cx="3286919" cy="1249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109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518" y="447676"/>
            <a:ext cx="10018713" cy="68579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/>
              <a:t>  </a:t>
            </a:r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Headlines from 2023 </a:t>
            </a: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/>
            </a:br>
            <a:br>
              <a:rPr lang="en-GB" sz="4400"/>
            </a:br>
            <a:r>
              <a:rPr lang="en-GB" sz="2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67558" y="1374106"/>
            <a:ext cx="8732881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Ongoing development and review of advice, guidance and resources​ available on KSOL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Social Media guidance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Digital Education Plan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sz="2000">
                <a:solidFill>
                  <a:prstClr val="black"/>
                </a:solidFill>
                <a:latin typeface="Arial"/>
                <a:cs typeface="Arial"/>
              </a:rPr>
              <a:t>New advice for children and young people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New app guides - ChatGPT, Threads, W App and Vent</a:t>
            </a:r>
            <a:endParaRPr lang="en-GB">
              <a:solidFill>
                <a:prstClr val="black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Views from the Experts (E-sports and Sextortion September)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Communications and campaigns</a:t>
            </a:r>
            <a:endParaRPr lang="en-GB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1E51AFB-3E76-5E16-AF32-24FA3C627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6" r="3434"/>
          <a:stretch/>
        </p:blipFill>
        <p:spPr>
          <a:xfrm>
            <a:off x="5697168" y="5503469"/>
            <a:ext cx="6388274" cy="13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8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143" y="485776"/>
            <a:ext cx="10018713" cy="733925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/>
              <a:t>  </a:t>
            </a:r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 1</a:t>
            </a: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/>
            </a:br>
            <a:br>
              <a:rPr lang="en-GB" sz="4400"/>
            </a:br>
            <a:r>
              <a:rPr lang="en-GB" sz="2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1E51AFB-3E76-5E16-AF32-24FA3C627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6" r="3434"/>
          <a:stretch/>
        </p:blipFill>
        <p:spPr>
          <a:xfrm>
            <a:off x="5697168" y="5503469"/>
            <a:ext cx="6388274" cy="1354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EFCA0F-638C-7FAB-FBA5-564BB83EE37D}"/>
              </a:ext>
            </a:extLst>
          </p:cNvPr>
          <p:cNvSpPr txBox="1"/>
          <p:nvPr/>
        </p:nvSpPr>
        <p:spPr>
          <a:xfrm>
            <a:off x="1488564" y="1315953"/>
            <a:ext cx="992138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Continuing to work closely with colleagues in Safeguarding in Education to finalise online/digital aspect of peer on peer sexual harassment action plan ​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Emerging trends ​</a:t>
            </a:r>
          </a:p>
          <a:p>
            <a:pPr marL="800100" lvl="1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the opportunities and concerns surrounding AI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Keeping Safe Online Youth Group​</a:t>
            </a:r>
          </a:p>
          <a:p>
            <a:pPr marL="800100" lvl="1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Recruiting new members – SID project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DRiE Action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Resilience symposium ​</a:t>
            </a:r>
          </a:p>
          <a:p>
            <a:pPr marL="800100" lvl="1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Shaping DRiE priorities to inform the next Action Plan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D827BA5D-5CEE-0E4A-5080-B8E78FA46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6" r="3434"/>
          <a:stretch/>
        </p:blipFill>
        <p:spPr>
          <a:xfrm>
            <a:off x="5687643" y="5503468"/>
            <a:ext cx="6388274" cy="13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8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718" y="609601"/>
            <a:ext cx="10018713" cy="733925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/>
              <a:t>  </a:t>
            </a:r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 2 </a:t>
            </a: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/>
            </a:br>
            <a:br>
              <a:rPr lang="en-GB" sz="4400"/>
            </a:br>
            <a:r>
              <a:rPr lang="en-GB" sz="2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71569" y="1560094"/>
            <a:ext cx="9921383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Tools and services ​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IWF​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360 safe Cymru​  - technology element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filtering guidance review 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and Development ​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Cyber Incident Response training </a:t>
            </a:r>
            <a:r>
              <a:rPr lang="en-GB" sz="2000">
                <a:solidFill>
                  <a:prstClr val="black"/>
                </a:solidFill>
                <a:latin typeface="Arial"/>
                <a:cs typeface="Arial"/>
              </a:rPr>
              <a:t>for schools available to book on Hwb</a:t>
            </a:r>
            <a:endParaRPr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1E51AFB-3E76-5E16-AF32-24FA3C627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6" r="3434"/>
          <a:stretch/>
        </p:blipFill>
        <p:spPr>
          <a:xfrm>
            <a:off x="5697168" y="5503469"/>
            <a:ext cx="6388274" cy="13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8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969" y="483488"/>
            <a:ext cx="10018713" cy="1345301"/>
          </a:xfrm>
        </p:spPr>
        <p:txBody>
          <a:bodyPr>
            <a:normAutofit fontScale="90000"/>
          </a:bodyPr>
          <a:lstStyle/>
          <a:p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Safer Internet Day 2024</a:t>
            </a: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b="1" baseline="30000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February</a:t>
            </a: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893" y="1783751"/>
            <a:ext cx="9971182" cy="2788249"/>
          </a:xfrm>
        </p:spPr>
        <p:txBody>
          <a:bodyPr lIns="91440" tIns="45720" rIns="91440" bIns="45720" anchor="ctr">
            <a:normAutofit/>
          </a:bodyPr>
          <a:lstStyle/>
          <a:p>
            <a:endParaRPr lang="en-GB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activities for schools – including SID Education resources available bilingually on Hwb </a:t>
            </a:r>
          </a:p>
          <a:p>
            <a:r>
              <a:rPr lang="en-GB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SID through Hwb and Social Media </a:t>
            </a:r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#SIDCymru #SaferInternetDay </a:t>
            </a:r>
          </a:p>
          <a:p>
            <a:r>
              <a:rPr lang="en-GB">
                <a:solidFill>
                  <a:srgbClr val="544461"/>
                </a:solidFill>
                <a:latin typeface="Arial"/>
                <a:ea typeface="+mn-lt"/>
                <a:cs typeface="+mn-lt"/>
              </a:rPr>
              <a:t>Keeping Safe Online Safer Internet Day page - 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9498DC0-1658-13E3-6B91-5505728C3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6" r="3434"/>
          <a:stretch/>
        </p:blipFill>
        <p:spPr>
          <a:xfrm>
            <a:off x="5697168" y="5503469"/>
            <a:ext cx="6388274" cy="1354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FD4B4-A5D8-3F16-B97D-CAA31F187145}"/>
              </a:ext>
            </a:extLst>
          </p:cNvPr>
          <p:cNvSpPr txBox="1"/>
          <p:nvPr/>
        </p:nvSpPr>
        <p:spPr>
          <a:xfrm>
            <a:off x="1666875" y="4806902"/>
            <a:ext cx="861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>
                <a:solidFill>
                  <a:srgbClr val="544461"/>
                </a:solidFill>
                <a:latin typeface="Arial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https://hwb.gov.wales/keeping-safe-online/safer-internet-day</a:t>
            </a:r>
            <a:r>
              <a:rPr lang="en-GB" sz="2400">
                <a:solidFill>
                  <a:srgbClr val="544461"/>
                </a:solidFill>
                <a:latin typeface="Arial"/>
                <a:ea typeface="+mn-lt"/>
                <a:cs typeface="+mn-lt"/>
              </a:rPr>
              <a:t>/</a:t>
            </a:r>
            <a:endParaRPr lang="en-GB" sz="2400" b="1">
              <a:solidFill>
                <a:srgbClr val="544461"/>
              </a:solidFill>
              <a:latin typeface="Arial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6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5034B-ABD5-013B-0265-431A628EF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8" y="5408342"/>
            <a:ext cx="1191321" cy="1191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990F3-143C-F892-DE52-B23FC78DFFA2}"/>
              </a:ext>
            </a:extLst>
          </p:cNvPr>
          <p:cNvSpPr txBox="1"/>
          <p:nvPr/>
        </p:nvSpPr>
        <p:spPr>
          <a:xfrm>
            <a:off x="0" y="6581001"/>
            <a:ext cx="26765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https://forms.office.com/e/FsUDYaTDgp</a:t>
            </a:r>
          </a:p>
        </p:txBody>
      </p:sp>
    </p:spTree>
    <p:extLst>
      <p:ext uri="{BB962C8B-B14F-4D97-AF65-F5344CB8AC3E}">
        <p14:creationId xmlns:p14="http://schemas.microsoft.com/office/powerpoint/2010/main" val="4233661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969" y="305829"/>
            <a:ext cx="10074157" cy="1498908"/>
          </a:xfrm>
        </p:spPr>
        <p:txBody>
          <a:bodyPr>
            <a:normAutofit fontScale="90000"/>
          </a:bodyPr>
          <a:lstStyle/>
          <a:p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 Events Supporting Safer Internet Day w/c 5 February 2024</a:t>
            </a: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2548" y="717027"/>
            <a:ext cx="9870050" cy="4475749"/>
          </a:xfrm>
        </p:spPr>
        <p:txBody>
          <a:bodyPr>
            <a:normAutofit/>
          </a:bodyPr>
          <a:lstStyle/>
          <a:p>
            <a:endParaRPr lang="en-GB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9498DC0-1658-13E3-6B91-5505728C3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6" r="3434"/>
          <a:stretch/>
        </p:blipFill>
        <p:spPr>
          <a:xfrm>
            <a:off x="5697168" y="5503469"/>
            <a:ext cx="6388274" cy="135453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241E47-39BC-84D5-AD0B-C2F5DEF5E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347073"/>
              </p:ext>
            </p:extLst>
          </p:nvPr>
        </p:nvGraphicFramePr>
        <p:xfrm>
          <a:off x="1637270" y="1606378"/>
          <a:ext cx="7999786" cy="35920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9550">
                  <a:extLst>
                    <a:ext uri="{9D8B030D-6E8A-4147-A177-3AD203B41FA5}">
                      <a16:colId xmlns:a16="http://schemas.microsoft.com/office/drawing/2014/main" val="741909720"/>
                    </a:ext>
                  </a:extLst>
                </a:gridCol>
                <a:gridCol w="3880236">
                  <a:extLst>
                    <a:ext uri="{9D8B030D-6E8A-4147-A177-3AD203B41FA5}">
                      <a16:colId xmlns:a16="http://schemas.microsoft.com/office/drawing/2014/main" val="1486703498"/>
                    </a:ext>
                  </a:extLst>
                </a:gridCol>
              </a:tblGrid>
              <a:tr h="676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  <a:latin typeface="Arial"/>
                          <a:cs typeface="Arial"/>
                        </a:rPr>
                        <a:t>Understanding, preventing and responding to online sexual harassment</a:t>
                      </a:r>
                      <a:endParaRPr lang="en-GB" sz="140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Childnet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758848"/>
                  </a:ext>
                </a:extLst>
              </a:tr>
              <a:tr h="686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  <a:latin typeface="Arial"/>
                          <a:cs typeface="Arial"/>
                        </a:rPr>
                        <a:t>Keeping learners safe and enabling children and young people to speak out when then need support</a:t>
                      </a:r>
                      <a:endParaRPr lang="en-GB" sz="140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Estyn</a:t>
                      </a:r>
                      <a:endParaRPr lang="en-GB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631110"/>
                  </a:ext>
                </a:extLst>
              </a:tr>
              <a:tr h="686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  <a:latin typeface="Arial"/>
                          <a:cs typeface="Arial"/>
                        </a:rPr>
                        <a:t>Reviewing and improving your online safety policies and practice with the 360 safe Cymru self-assessment tool</a:t>
                      </a:r>
                      <a:endParaRPr lang="en-GB" sz="140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West Grid for Learning</a:t>
                      </a:r>
                      <a:endParaRPr lang="en-GB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04560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safety film for parents and carers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Welsh Government</a:t>
                      </a:r>
                      <a:endParaRPr lang="en-GB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71270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  <a:latin typeface="Arial"/>
                          <a:cs typeface="Arial"/>
                        </a:rPr>
                        <a:t>Online safety leaflet</a:t>
                      </a:r>
                      <a:endParaRPr lang="en-GB" sz="140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Welsh Government</a:t>
                      </a:r>
                      <a:endParaRPr lang="en-GB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985578"/>
                  </a:ext>
                </a:extLst>
              </a:tr>
              <a:tr h="904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Keeping Safe Online Youth Group</a:t>
                      </a:r>
                      <a:endParaRPr lang="en-GB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Welsh Government</a:t>
                      </a:r>
                      <a:endParaRPr lang="en-GB" sz="14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444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4430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07D706-3EC4-1A3F-E1FB-5C3BD9F99BB2}"/>
              </a:ext>
            </a:extLst>
          </p:cNvPr>
          <p:cNvSpPr txBox="1"/>
          <p:nvPr/>
        </p:nvSpPr>
        <p:spPr>
          <a:xfrm>
            <a:off x="1640584" y="5303551"/>
            <a:ext cx="8174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more in development……</a:t>
            </a:r>
            <a:endParaRPr lang="en-GB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2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255" y="688003"/>
            <a:ext cx="10018713" cy="557575"/>
          </a:xfrm>
        </p:spPr>
        <p:txBody>
          <a:bodyPr>
            <a:normAutofit fontScale="90000"/>
          </a:bodyPr>
          <a:lstStyle/>
          <a:p>
            <a: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Wales Police Schools Programme</a:t>
            </a: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0990" y="1431758"/>
            <a:ext cx="6608297" cy="3911519"/>
          </a:xfrm>
        </p:spPr>
        <p:txBody>
          <a:bodyPr>
            <a:normAutofit/>
          </a:bodyPr>
          <a:lstStyle/>
          <a:p>
            <a:endParaRPr lang="en-GB" sz="2400" i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i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Lesson Packages for 5-16 years</a:t>
            </a:r>
          </a:p>
          <a:p>
            <a:r>
              <a:rPr lang="en-GB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Presentations for 5-16 years</a:t>
            </a:r>
          </a:p>
          <a:p>
            <a:r>
              <a:rPr lang="en-GB" sz="2400" i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Teacher’s Section </a:t>
            </a:r>
            <a:r>
              <a:rPr lang="en-GB" sz="2400" i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www.schoolbeat.cymru</a:t>
            </a:r>
            <a:endParaRPr lang="en-GB" sz="2400" i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Partner’s Section </a:t>
            </a:r>
            <a:r>
              <a:rPr lang="en-GB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www.schoolbeat.cymru</a:t>
            </a:r>
            <a:endParaRPr lang="en-GB" sz="24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i="0"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2000" i="1">
              <a:solidFill>
                <a:srgbClr val="794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000" i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Safeguarding the Children of Wales </a:t>
            </a:r>
          </a:p>
          <a:p>
            <a:pPr marL="0" indent="0" algn="ctr">
              <a:buNone/>
            </a:pPr>
            <a:r>
              <a:rPr lang="en-GB" sz="2000" i="1">
                <a:solidFill>
                  <a:srgbClr val="794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Crime Prevention Education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099A8C9-0E49-639B-1880-9A089E1E8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288" y="2361694"/>
            <a:ext cx="3512680" cy="2832166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9498DC0-1658-13E3-6B91-5505728C3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66" r="3434"/>
          <a:stretch/>
        </p:blipFill>
        <p:spPr>
          <a:xfrm>
            <a:off x="5697168" y="5503469"/>
            <a:ext cx="6388274" cy="1354531"/>
          </a:xfrm>
          <a:prstGeom prst="rect">
            <a:avLst/>
          </a:prstGeom>
        </p:spPr>
      </p:pic>
      <p:pic>
        <p:nvPicPr>
          <p:cNvPr id="7" name="Picture 6" descr="A group of badges with a crown&#10;&#10;Description automatically generated with medium confidence">
            <a:extLst>
              <a:ext uri="{FF2B5EF4-FFF2-40B4-BE49-F238E27FC236}">
                <a16:creationId xmlns:a16="http://schemas.microsoft.com/office/drawing/2014/main" id="{4535DD41-B392-B5A0-8666-1D4D0EF6CB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t="-977"/>
          <a:stretch/>
        </p:blipFill>
        <p:spPr>
          <a:xfrm>
            <a:off x="305336" y="5647524"/>
            <a:ext cx="4805681" cy="10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1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DE04CA-7B23-0AEC-5095-9A2847ABB174}"/>
              </a:ext>
            </a:extLst>
          </p:cNvPr>
          <p:cNvSpPr/>
          <p:nvPr/>
        </p:nvSpPr>
        <p:spPr>
          <a:xfrm>
            <a:off x="1539434" y="1982029"/>
            <a:ext cx="8884726" cy="2731894"/>
          </a:xfrm>
          <a:prstGeom prst="wedgeRoundRectCallout">
            <a:avLst>
              <a:gd name="adj1" fmla="val -49640"/>
              <a:gd name="adj2" fmla="val 16576"/>
              <a:gd name="adj3" fmla="val 16667"/>
            </a:avLst>
          </a:prstGeom>
          <a:solidFill>
            <a:srgbClr val="FFF3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>
                <a:solidFill>
                  <a:srgbClr val="1A4BD4"/>
                </a:solidFill>
                <a:latin typeface="Lexend"/>
              </a:rPr>
              <a:t>Perspective from Young People</a:t>
            </a:r>
          </a:p>
        </p:txBody>
      </p:sp>
      <p:pic>
        <p:nvPicPr>
          <p:cNvPr id="2" name="Picture 1" descr="A logo with blue text&#10;&#10;Description automatically generated">
            <a:extLst>
              <a:ext uri="{FF2B5EF4-FFF2-40B4-BE49-F238E27FC236}">
                <a16:creationId xmlns:a16="http://schemas.microsoft.com/office/drawing/2014/main" id="{53ABF0E7-3B8D-0FCA-7C33-C5411F145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3" y="6018641"/>
            <a:ext cx="890647" cy="3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6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2" title="Film for SID planning event">
            <a:hlinkClick r:id="" action="ppaction://media"/>
            <a:extLst>
              <a:ext uri="{FF2B5EF4-FFF2-40B4-BE49-F238E27FC236}">
                <a16:creationId xmlns:a16="http://schemas.microsoft.com/office/drawing/2014/main" id="{CD0283F8-701F-7A1E-6320-74B36A5418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81707" y="31130"/>
            <a:ext cx="3847171" cy="68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4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DE04CA-7B23-0AEC-5095-9A2847ABB174}"/>
              </a:ext>
            </a:extLst>
          </p:cNvPr>
          <p:cNvSpPr/>
          <p:nvPr/>
        </p:nvSpPr>
        <p:spPr>
          <a:xfrm>
            <a:off x="1539434" y="1982029"/>
            <a:ext cx="8884726" cy="2731894"/>
          </a:xfrm>
          <a:prstGeom prst="wedgeRoundRectCallout">
            <a:avLst>
              <a:gd name="adj1" fmla="val -49640"/>
              <a:gd name="adj2" fmla="val 16576"/>
              <a:gd name="adj3" fmla="val 16667"/>
            </a:avLst>
          </a:prstGeom>
          <a:solidFill>
            <a:srgbClr val="FFF3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>
                <a:solidFill>
                  <a:srgbClr val="1A4BD4"/>
                </a:solidFill>
                <a:latin typeface="Lexend"/>
              </a:rPr>
              <a:t>Education Resources </a:t>
            </a:r>
          </a:p>
        </p:txBody>
      </p:sp>
      <p:pic>
        <p:nvPicPr>
          <p:cNvPr id="2" name="Picture 1" descr="A logo with blue text&#10;&#10;Description automatically generated">
            <a:extLst>
              <a:ext uri="{FF2B5EF4-FFF2-40B4-BE49-F238E27FC236}">
                <a16:creationId xmlns:a16="http://schemas.microsoft.com/office/drawing/2014/main" id="{53ABF0E7-3B8D-0FCA-7C33-C5411F145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3" y="6018641"/>
            <a:ext cx="890647" cy="3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9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ghosts on a tablet&#10;&#10;Description automatically generated">
            <a:extLst>
              <a:ext uri="{FF2B5EF4-FFF2-40B4-BE49-F238E27FC236}">
                <a16:creationId xmlns:a16="http://schemas.microsoft.com/office/drawing/2014/main" id="{DCAFF8B6-99C2-B67D-B7DF-A647CE90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71" y="1880142"/>
            <a:ext cx="7007941" cy="4130103"/>
          </a:xfrm>
          <a:prstGeom prst="rect">
            <a:avLst/>
          </a:prstGeom>
        </p:spPr>
      </p:pic>
      <p:pic>
        <p:nvPicPr>
          <p:cNvPr id="5" name="Picture 4" descr="A cartoon penguins and ghosts&#10;&#10;Description automatically generated">
            <a:extLst>
              <a:ext uri="{FF2B5EF4-FFF2-40B4-BE49-F238E27FC236}">
                <a16:creationId xmlns:a16="http://schemas.microsoft.com/office/drawing/2014/main" id="{8070577F-CFE9-6980-04E9-2F126FCEC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4" y="524219"/>
            <a:ext cx="5496231" cy="33023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21F772-9BD5-6DAB-F8D9-D5B837AB5445}"/>
              </a:ext>
            </a:extLst>
          </p:cNvPr>
          <p:cNvSpPr/>
          <p:nvPr/>
        </p:nvSpPr>
        <p:spPr>
          <a:xfrm>
            <a:off x="875757" y="3948481"/>
            <a:ext cx="3575307" cy="2141959"/>
          </a:xfrm>
          <a:prstGeom prst="wedgeRoundRectCallout">
            <a:avLst>
              <a:gd name="adj1" fmla="val -49640"/>
              <a:gd name="adj2" fmla="val 16576"/>
              <a:gd name="adj3" fmla="val 16667"/>
            </a:avLst>
          </a:prstGeom>
          <a:solidFill>
            <a:srgbClr val="FFF3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400" b="1">
                <a:solidFill>
                  <a:srgbClr val="1A4BD4"/>
                </a:solidFill>
                <a:latin typeface="Lexend"/>
              </a:rPr>
              <a:t>Age Range:</a:t>
            </a:r>
          </a:p>
          <a:p>
            <a:pPr algn="ctr"/>
            <a:r>
              <a:rPr lang="en-GB" sz="4400" b="1">
                <a:solidFill>
                  <a:srgbClr val="1A4BD4"/>
                </a:solidFill>
                <a:latin typeface="Lexend"/>
              </a:rPr>
              <a:t>3-7</a:t>
            </a:r>
          </a:p>
        </p:txBody>
      </p:sp>
    </p:spTree>
    <p:extLst>
      <p:ext uri="{BB962C8B-B14F-4D97-AF65-F5344CB8AC3E}">
        <p14:creationId xmlns:p14="http://schemas.microsoft.com/office/powerpoint/2010/main" val="3121017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artoon of children&#10;&#10;Description automatically generated">
            <a:extLst>
              <a:ext uri="{FF2B5EF4-FFF2-40B4-BE49-F238E27FC236}">
                <a16:creationId xmlns:a16="http://schemas.microsoft.com/office/drawing/2014/main" id="{C7505171-D600-B7F0-A04A-4F3E3C7DB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626" y="1047173"/>
            <a:ext cx="4783394" cy="4567009"/>
          </a:xfrm>
          <a:prstGeom prst="rect">
            <a:avLst/>
          </a:prstGeom>
        </p:spPr>
      </p:pic>
      <p:pic>
        <p:nvPicPr>
          <p:cNvPr id="5" name="Picture 4" descr="A screen shot of a tablet&#10;&#10;Description automatically generated">
            <a:extLst>
              <a:ext uri="{FF2B5EF4-FFF2-40B4-BE49-F238E27FC236}">
                <a16:creationId xmlns:a16="http://schemas.microsoft.com/office/drawing/2014/main" id="{4102BA96-1C4B-9E41-A83B-BBB52FA00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72" y="328040"/>
            <a:ext cx="3296264" cy="2686888"/>
          </a:xfrm>
          <a:prstGeom prst="rect">
            <a:avLst/>
          </a:prstGeom>
        </p:spPr>
      </p:pic>
      <p:pic>
        <p:nvPicPr>
          <p:cNvPr id="6" name="Picture 5" descr="A screen shot of a tablet&#10;&#10;Description automatically generated">
            <a:extLst>
              <a:ext uri="{FF2B5EF4-FFF2-40B4-BE49-F238E27FC236}">
                <a16:creationId xmlns:a16="http://schemas.microsoft.com/office/drawing/2014/main" id="{5E4B833E-8CA6-C95E-33E0-DBF11087A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">
            <a:off x="64814" y="2756416"/>
            <a:ext cx="3197942" cy="255955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FE92CE-6ECC-26B3-62AF-B354D5C66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206" y="1501061"/>
            <a:ext cx="3333136" cy="45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00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91878AE-FACD-A9CB-D6FE-A9598786242F}"/>
              </a:ext>
            </a:extLst>
          </p:cNvPr>
          <p:cNvSpPr/>
          <p:nvPr/>
        </p:nvSpPr>
        <p:spPr>
          <a:xfrm>
            <a:off x="7905821" y="1539578"/>
            <a:ext cx="3575307" cy="2141959"/>
          </a:xfrm>
          <a:prstGeom prst="wedgeRoundRectCallout">
            <a:avLst>
              <a:gd name="adj1" fmla="val -49640"/>
              <a:gd name="adj2" fmla="val 16576"/>
              <a:gd name="adj3" fmla="val 16667"/>
            </a:avLst>
          </a:prstGeom>
          <a:solidFill>
            <a:srgbClr val="FFF3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400" b="1">
                <a:solidFill>
                  <a:srgbClr val="1A4BD4"/>
                </a:solidFill>
                <a:latin typeface="Lexend"/>
              </a:rPr>
              <a:t>Age Range:</a:t>
            </a:r>
          </a:p>
          <a:p>
            <a:pPr algn="ctr"/>
            <a:r>
              <a:rPr lang="en-GB" sz="4400" b="1">
                <a:solidFill>
                  <a:srgbClr val="1A4BD4"/>
                </a:solidFill>
                <a:latin typeface="Lexend"/>
              </a:rPr>
              <a:t>7-11</a:t>
            </a:r>
          </a:p>
        </p:txBody>
      </p:sp>
      <p:pic>
        <p:nvPicPr>
          <p:cNvPr id="6" name="Picture 5" descr="A card with text and objects on it&#10;&#10;Description automatically generated">
            <a:extLst>
              <a:ext uri="{FF2B5EF4-FFF2-40B4-BE49-F238E27FC236}">
                <a16:creationId xmlns:a16="http://schemas.microsoft.com/office/drawing/2014/main" id="{E9D03B6C-BF70-24EF-4BF8-C611C25C3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14" y="55437"/>
            <a:ext cx="7855973" cy="4719221"/>
          </a:xfrm>
          <a:prstGeom prst="rect">
            <a:avLst/>
          </a:prstGeom>
        </p:spPr>
      </p:pic>
      <p:pic>
        <p:nvPicPr>
          <p:cNvPr id="7" name="Picture 6" descr="A group of yellow smiley faces&#10;&#10;Description automatically generated">
            <a:extLst>
              <a:ext uri="{FF2B5EF4-FFF2-40B4-BE49-F238E27FC236}">
                <a16:creationId xmlns:a16="http://schemas.microsoft.com/office/drawing/2014/main" id="{E52B11C9-F7A2-1214-7B47-A10B50221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4527755" y="3706199"/>
            <a:ext cx="6123038" cy="269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4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A35E807B-FE1E-ECEF-717E-FB08F1DA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81" y="549025"/>
            <a:ext cx="7364360" cy="427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65481-A9E7-0534-8BD8-3D4F520A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206" y="1951622"/>
            <a:ext cx="5385619" cy="41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80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778A547-5817-59C9-E418-FBAC30C78B27}"/>
              </a:ext>
            </a:extLst>
          </p:cNvPr>
          <p:cNvSpPr/>
          <p:nvPr/>
        </p:nvSpPr>
        <p:spPr>
          <a:xfrm>
            <a:off x="642240" y="642384"/>
            <a:ext cx="3575307" cy="2141959"/>
          </a:xfrm>
          <a:prstGeom prst="wedgeRoundRectCallout">
            <a:avLst>
              <a:gd name="adj1" fmla="val -49640"/>
              <a:gd name="adj2" fmla="val 16576"/>
              <a:gd name="adj3" fmla="val 16667"/>
            </a:avLst>
          </a:prstGeom>
          <a:solidFill>
            <a:srgbClr val="FFF3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400" b="1">
                <a:solidFill>
                  <a:srgbClr val="1A4BD4"/>
                </a:solidFill>
                <a:latin typeface="Lexend"/>
              </a:rPr>
              <a:t>Age Range:</a:t>
            </a:r>
          </a:p>
          <a:p>
            <a:pPr algn="ctr"/>
            <a:r>
              <a:rPr lang="en-GB" sz="4400" b="1">
                <a:solidFill>
                  <a:srgbClr val="1A4BD4"/>
                </a:solidFill>
                <a:latin typeface="Lexend"/>
              </a:rPr>
              <a:t>11-14</a:t>
            </a:r>
            <a:endParaRPr lang="en-GB"/>
          </a:p>
        </p:txBody>
      </p:sp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EF36AE52-C1F2-A268-BA27-539693538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42" y="2430757"/>
            <a:ext cx="6037006" cy="3704841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866855-540B-25B9-8968-72419D902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849" y="646469"/>
            <a:ext cx="3652493" cy="56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DE04CA-7B23-0AEC-5095-9A2847ABB174}"/>
              </a:ext>
            </a:extLst>
          </p:cNvPr>
          <p:cNvSpPr/>
          <p:nvPr/>
        </p:nvSpPr>
        <p:spPr>
          <a:xfrm>
            <a:off x="1539434" y="1982029"/>
            <a:ext cx="8884726" cy="2731894"/>
          </a:xfrm>
          <a:prstGeom prst="wedgeRoundRectCallout">
            <a:avLst>
              <a:gd name="adj1" fmla="val -49640"/>
              <a:gd name="adj2" fmla="val 16576"/>
              <a:gd name="adj3" fmla="val 16667"/>
            </a:avLst>
          </a:prstGeom>
          <a:solidFill>
            <a:srgbClr val="FFF3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>
                <a:solidFill>
                  <a:srgbClr val="1A4BD4"/>
                </a:solidFill>
                <a:latin typeface="Lexend"/>
              </a:rPr>
              <a:t>Safer Internet Day 2024 </a:t>
            </a:r>
          </a:p>
        </p:txBody>
      </p:sp>
      <p:pic>
        <p:nvPicPr>
          <p:cNvPr id="2" name="Picture 1" descr="A logo with blue text&#10;&#10;Description automatically generated">
            <a:extLst>
              <a:ext uri="{FF2B5EF4-FFF2-40B4-BE49-F238E27FC236}">
                <a16:creationId xmlns:a16="http://schemas.microsoft.com/office/drawing/2014/main" id="{53ABF0E7-3B8D-0FCA-7C33-C5411F145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3" y="6018641"/>
            <a:ext cx="890647" cy="39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A0C387-CE7D-ADE2-7DBC-888807E54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70" y="5225310"/>
            <a:ext cx="1191321" cy="119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2E257-707B-3A2D-78D1-96780B0CEC64}"/>
              </a:ext>
            </a:extLst>
          </p:cNvPr>
          <p:cNvSpPr txBox="1"/>
          <p:nvPr/>
        </p:nvSpPr>
        <p:spPr>
          <a:xfrm>
            <a:off x="0" y="6581001"/>
            <a:ext cx="26765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prstClr val="black"/>
                </a:solidFill>
                <a:latin typeface="Calibri" panose="020F0502020204030204"/>
              </a:rPr>
              <a:t>https://forms.office.com/e/FsUDYaTDgp</a:t>
            </a:r>
          </a:p>
        </p:txBody>
      </p:sp>
    </p:spTree>
    <p:extLst>
      <p:ext uri="{BB962C8B-B14F-4D97-AF65-F5344CB8AC3E}">
        <p14:creationId xmlns:p14="http://schemas.microsoft.com/office/powerpoint/2010/main" val="2020646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43B4581-EA2D-C2FF-6432-A32EBBDC8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917" y="1961053"/>
            <a:ext cx="5729748" cy="4263249"/>
          </a:xfrm>
          <a:prstGeom prst="rect">
            <a:avLst/>
          </a:prstGeom>
        </p:spPr>
      </p:pic>
      <p:pic>
        <p:nvPicPr>
          <p:cNvPr id="6" name="Picture 5" descr="A group of rectangular colored speech bubbles with white text&#10;&#10;Description automatically generated">
            <a:extLst>
              <a:ext uri="{FF2B5EF4-FFF2-40B4-BE49-F238E27FC236}">
                <a16:creationId xmlns:a16="http://schemas.microsoft.com/office/drawing/2014/main" id="{5A0EA701-FDCA-E08E-DCDD-9E989B2D6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55" y="337862"/>
            <a:ext cx="6024715" cy="462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51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C6FB1B8-3B40-5289-F233-8C0788A12588}"/>
              </a:ext>
            </a:extLst>
          </p:cNvPr>
          <p:cNvSpPr/>
          <p:nvPr/>
        </p:nvSpPr>
        <p:spPr>
          <a:xfrm>
            <a:off x="642240" y="642384"/>
            <a:ext cx="3575307" cy="2141959"/>
          </a:xfrm>
          <a:prstGeom prst="wedgeRoundRectCallout">
            <a:avLst>
              <a:gd name="adj1" fmla="val -49640"/>
              <a:gd name="adj2" fmla="val 16576"/>
              <a:gd name="adj3" fmla="val 16667"/>
            </a:avLst>
          </a:prstGeom>
          <a:solidFill>
            <a:srgbClr val="FFF3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400" b="1">
                <a:solidFill>
                  <a:srgbClr val="1A4BD4"/>
                </a:solidFill>
                <a:latin typeface="Lexend"/>
              </a:rPr>
              <a:t>Age Range:</a:t>
            </a:r>
          </a:p>
          <a:p>
            <a:pPr algn="ctr"/>
            <a:r>
              <a:rPr lang="en-GB" sz="4400" b="1">
                <a:solidFill>
                  <a:srgbClr val="1A4BD4"/>
                </a:solidFill>
                <a:latin typeface="Lexend"/>
              </a:rPr>
              <a:t>14-18</a:t>
            </a:r>
            <a:endParaRPr lang="en-GB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31E3440-81B4-EDF1-D6DA-035ADC8AE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271" y="643126"/>
            <a:ext cx="6086167" cy="58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62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1D3B40E-3B80-D8DD-CDCB-E212E1E36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01365"/>
            <a:ext cx="6799006" cy="3958043"/>
          </a:xfrm>
          <a:prstGeom prst="rect">
            <a:avLst/>
          </a:prstGeom>
        </p:spPr>
      </p:pic>
      <p:pic>
        <p:nvPicPr>
          <p:cNvPr id="5" name="Picture 4" descr="A white board with black text and orange arrows&#10;&#10;Description automatically generated">
            <a:extLst>
              <a:ext uri="{FF2B5EF4-FFF2-40B4-BE49-F238E27FC236}">
                <a16:creationId xmlns:a16="http://schemas.microsoft.com/office/drawing/2014/main" id="{8BF94448-0AA0-EAED-C152-2C99F650C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19" y="461580"/>
            <a:ext cx="6307393" cy="32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27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with text on it&#10;&#10;Description automatically generated">
            <a:extLst>
              <a:ext uri="{FF2B5EF4-FFF2-40B4-BE49-F238E27FC236}">
                <a16:creationId xmlns:a16="http://schemas.microsoft.com/office/drawing/2014/main" id="{4A17AB65-F9BF-F311-6F3E-4908F088E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7" y="330571"/>
            <a:ext cx="6577780" cy="3947730"/>
          </a:xfrm>
          <a:prstGeom prst="rect">
            <a:avLst/>
          </a:prstGeom>
        </p:spPr>
      </p:pic>
      <p:pic>
        <p:nvPicPr>
          <p:cNvPr id="6" name="Picture 5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E4247A44-659D-BB70-1CC3-E312DCB3D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560" y="2303064"/>
            <a:ext cx="6344265" cy="38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60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0914-E2EF-1B17-451A-4016C403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23" y="356348"/>
            <a:ext cx="10515600" cy="782188"/>
          </a:xfrm>
        </p:spPr>
        <p:txBody>
          <a:bodyPr/>
          <a:lstStyle/>
          <a:p>
            <a:r>
              <a:rPr lang="en-GB"/>
              <a:t>Safer Internet Day 2024 Theme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C9837-AA38-EAF4-6803-620860BD4128}"/>
              </a:ext>
            </a:extLst>
          </p:cNvPr>
          <p:cNvSpPr txBox="1"/>
          <p:nvPr/>
        </p:nvSpPr>
        <p:spPr>
          <a:xfrm>
            <a:off x="8525098" y="2732743"/>
            <a:ext cx="211709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 fontAlgn="base"/>
            <a:r>
              <a:rPr lang="en-GB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can we use the internet to make changes</a:t>
            </a:r>
            <a:r>
              <a:rPr lang="en-GB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en-GB" sz="18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06180-B441-9B72-8956-50DD371D644A}"/>
              </a:ext>
            </a:extLst>
          </p:cNvPr>
          <p:cNvSpPr txBox="1"/>
          <p:nvPr/>
        </p:nvSpPr>
        <p:spPr>
          <a:xfrm>
            <a:off x="840176" y="3624174"/>
            <a:ext cx="250263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influences and changes the way children think, feel and act online and offline 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17CDE-EEDD-4315-1790-F65C975F0DE6}"/>
              </a:ext>
            </a:extLst>
          </p:cNvPr>
          <p:cNvSpPr txBox="1"/>
          <p:nvPr/>
        </p:nvSpPr>
        <p:spPr>
          <a:xfrm>
            <a:off x="8547878" y="4768392"/>
            <a:ext cx="285332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do we think about new and emerging technology ?</a:t>
            </a:r>
            <a:endParaRPr lang="en-GB"/>
          </a:p>
        </p:txBody>
      </p:sp>
      <p:pic>
        <p:nvPicPr>
          <p:cNvPr id="6" name="Picture 5" descr="A sign with different colored arrows&#10;&#10;Description automatically generated">
            <a:extLst>
              <a:ext uri="{FF2B5EF4-FFF2-40B4-BE49-F238E27FC236}">
                <a16:creationId xmlns:a16="http://schemas.microsoft.com/office/drawing/2014/main" id="{4FAE2068-E4ED-1410-1B2E-1692A0F6E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2" t="19127" r="9424" b="-372"/>
          <a:stretch/>
        </p:blipFill>
        <p:spPr>
          <a:xfrm>
            <a:off x="4011561" y="1141174"/>
            <a:ext cx="3824296" cy="53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46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79457-71DA-5EC1-510C-B5B17B72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A white background with blue and orange text&#10;&#10;Description automatically generated">
            <a:extLst>
              <a:ext uri="{FF2B5EF4-FFF2-40B4-BE49-F238E27FC236}">
                <a16:creationId xmlns:a16="http://schemas.microsoft.com/office/drawing/2014/main" id="{19845841-C9E3-56D0-91A5-AD876E047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1" y="345741"/>
            <a:ext cx="10379949" cy="58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A402-60DA-F6FC-8022-5BE4E6D2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Safer Internet 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4EB92-5363-F18C-9CE3-D60F661E7AE1}"/>
              </a:ext>
            </a:extLst>
          </p:cNvPr>
          <p:cNvSpPr txBox="1"/>
          <p:nvPr/>
        </p:nvSpPr>
        <p:spPr>
          <a:xfrm>
            <a:off x="2347441" y="3652849"/>
            <a:ext cx="3060208" cy="20552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ira Sans"/>
                <a:ea typeface="Calibri" panose="020F0502020204030204" pitchFamily="34" charset="0"/>
                <a:cs typeface="Times New Roman"/>
              </a:rPr>
              <a:t>Promoting the safe, responsible and positive use of digital technology for children and young people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Fira Sans"/>
                <a:ea typeface="Calibri" panose="020F0502020204030204" pitchFamily="34" charset="0"/>
                <a:cs typeface="Times New Roman"/>
              </a:rPr>
              <a:t>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7000"/>
              </a:lnSpc>
            </a:pPr>
            <a:endParaRPr lang="en-US">
              <a:latin typeface="Fira Sans"/>
              <a:cs typeface="Times New Roman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EBC3FF-C993-A490-1B5D-AD5627641B54}"/>
              </a:ext>
            </a:extLst>
          </p:cNvPr>
          <p:cNvGrpSpPr/>
          <p:nvPr/>
        </p:nvGrpSpPr>
        <p:grpSpPr>
          <a:xfrm>
            <a:off x="485174" y="1664295"/>
            <a:ext cx="10583298" cy="1595268"/>
            <a:chOff x="1250302" y="1315343"/>
            <a:chExt cx="10583298" cy="15952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79686E9-1469-503D-B758-E9BB5919EBDD}"/>
                </a:ext>
              </a:extLst>
            </p:cNvPr>
            <p:cNvSpPr/>
            <p:nvPr/>
          </p:nvSpPr>
          <p:spPr>
            <a:xfrm>
              <a:off x="1250302" y="1315343"/>
              <a:ext cx="10438442" cy="159526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F7F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FC9386-97F7-5E14-5137-29C8738B0616}"/>
                </a:ext>
              </a:extLst>
            </p:cNvPr>
            <p:cNvSpPr txBox="1"/>
            <p:nvPr/>
          </p:nvSpPr>
          <p:spPr>
            <a:xfrm>
              <a:off x="1460821" y="1518782"/>
              <a:ext cx="1352169" cy="1121445"/>
            </a:xfrm>
            <a:prstGeom prst="roundRect">
              <a:avLst/>
            </a:prstGeom>
            <a:solidFill>
              <a:srgbClr val="8421FF"/>
            </a:solidFill>
            <a:ln>
              <a:solidFill>
                <a:srgbClr val="8421FF"/>
              </a:solidFill>
            </a:ln>
          </p:spPr>
          <p:txBody>
            <a:bodyPr wrap="none" lIns="91440" tIns="45720" rIns="91440" bIns="45720" rtlCol="0" anchor="ctr">
              <a:noAutofit/>
            </a:bodyPr>
            <a:lstStyle/>
            <a:p>
              <a:pPr>
                <a:defRPr/>
              </a:pPr>
              <a:r>
                <a:rPr lang="en-GB" sz="3200">
                  <a:solidFill>
                    <a:prstClr val="white"/>
                  </a:solidFill>
                  <a:latin typeface="Lexend ExtraBold"/>
                </a:rPr>
                <a:t> Aim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ExtraBold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46A8C2-B0B5-655F-9C5D-84D6F4025FEC}"/>
                </a:ext>
              </a:extLst>
            </p:cNvPr>
            <p:cNvSpPr txBox="1"/>
            <p:nvPr/>
          </p:nvSpPr>
          <p:spPr>
            <a:xfrm>
              <a:off x="3066084" y="1415935"/>
              <a:ext cx="876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Fira Sans" panose="020B0503050000020004" pitchFamily="34" charset="0"/>
                </a:rPr>
                <a:t>To inspire a national conversation about using technology responsibly, respectfully, critically and creatively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95B3A7-4A07-3A56-7B9A-5BE9D98ACD2F}"/>
              </a:ext>
            </a:extLst>
          </p:cNvPr>
          <p:cNvSpPr txBox="1"/>
          <p:nvPr/>
        </p:nvSpPr>
        <p:spPr>
          <a:xfrm>
            <a:off x="6093236" y="3684738"/>
            <a:ext cx="3751323" cy="20552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ira Sans"/>
                <a:ea typeface="Calibri" panose="020F0502020204030204" pitchFamily="34" charset="0"/>
                <a:cs typeface="Times New Roman"/>
              </a:rPr>
              <a:t>Raising awareness, increasing knowledge and understanding of how children and young people and the responsible adults in their lives can stay safe online</a:t>
            </a:r>
          </a:p>
        </p:txBody>
      </p:sp>
    </p:spTree>
    <p:extLst>
      <p:ext uri="{BB962C8B-B14F-4D97-AF65-F5344CB8AC3E}">
        <p14:creationId xmlns:p14="http://schemas.microsoft.com/office/powerpoint/2010/main" val="192644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0914-E2EF-1B17-451A-4016C403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23" y="356348"/>
            <a:ext cx="10515600" cy="782188"/>
          </a:xfrm>
        </p:spPr>
        <p:txBody>
          <a:bodyPr/>
          <a:lstStyle/>
          <a:p>
            <a:r>
              <a:rPr lang="en-GB"/>
              <a:t>Safer Internet Day 2024 Theme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C9837-AA38-EAF4-6803-620860BD4128}"/>
              </a:ext>
            </a:extLst>
          </p:cNvPr>
          <p:cNvSpPr txBox="1"/>
          <p:nvPr/>
        </p:nvSpPr>
        <p:spPr>
          <a:xfrm>
            <a:off x="8525098" y="2732743"/>
            <a:ext cx="211709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 fontAlgn="base"/>
            <a:r>
              <a:rPr lang="en-GB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can we use the internet to make changes</a:t>
            </a:r>
            <a:r>
              <a:rPr lang="en-GB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en-GB" sz="18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06180-B441-9B72-8956-50DD371D644A}"/>
              </a:ext>
            </a:extLst>
          </p:cNvPr>
          <p:cNvSpPr txBox="1"/>
          <p:nvPr/>
        </p:nvSpPr>
        <p:spPr>
          <a:xfrm>
            <a:off x="840176" y="3624174"/>
            <a:ext cx="250263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influences and changes the way children think, feel and act online and offline 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17CDE-EEDD-4315-1790-F65C975F0DE6}"/>
              </a:ext>
            </a:extLst>
          </p:cNvPr>
          <p:cNvSpPr txBox="1"/>
          <p:nvPr/>
        </p:nvSpPr>
        <p:spPr>
          <a:xfrm>
            <a:off x="8547878" y="4768392"/>
            <a:ext cx="285332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do we think about new and emerging technology ?</a:t>
            </a:r>
            <a:endParaRPr lang="en-GB"/>
          </a:p>
        </p:txBody>
      </p:sp>
      <p:pic>
        <p:nvPicPr>
          <p:cNvPr id="6" name="Picture 5" descr="A sign with different colored arrows&#10;&#10;Description automatically generated">
            <a:extLst>
              <a:ext uri="{FF2B5EF4-FFF2-40B4-BE49-F238E27FC236}">
                <a16:creationId xmlns:a16="http://schemas.microsoft.com/office/drawing/2014/main" id="{4FAE2068-E4ED-1410-1B2E-1692A0F6E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2" t="19127" r="9424" b="-372"/>
          <a:stretch/>
        </p:blipFill>
        <p:spPr>
          <a:xfrm>
            <a:off x="4011561" y="1141174"/>
            <a:ext cx="3824296" cy="53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1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DE04CA-7B23-0AEC-5095-9A2847ABB174}"/>
              </a:ext>
            </a:extLst>
          </p:cNvPr>
          <p:cNvSpPr/>
          <p:nvPr/>
        </p:nvSpPr>
        <p:spPr>
          <a:xfrm>
            <a:off x="1539434" y="1982029"/>
            <a:ext cx="8884726" cy="2731894"/>
          </a:xfrm>
          <a:prstGeom prst="wedgeRoundRectCallout">
            <a:avLst>
              <a:gd name="adj1" fmla="val -49640"/>
              <a:gd name="adj2" fmla="val 16576"/>
              <a:gd name="adj3" fmla="val 16667"/>
            </a:avLst>
          </a:prstGeom>
          <a:solidFill>
            <a:srgbClr val="FFF3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>
                <a:solidFill>
                  <a:srgbClr val="1A4BD4"/>
                </a:solidFill>
                <a:latin typeface="Lexend"/>
              </a:rPr>
              <a:t>Supporting the Day</a:t>
            </a:r>
          </a:p>
        </p:txBody>
      </p:sp>
      <p:pic>
        <p:nvPicPr>
          <p:cNvPr id="2" name="Picture 1" descr="A logo with blue text&#10;&#10;Description automatically generated">
            <a:extLst>
              <a:ext uri="{FF2B5EF4-FFF2-40B4-BE49-F238E27FC236}">
                <a16:creationId xmlns:a16="http://schemas.microsoft.com/office/drawing/2014/main" id="{53ABF0E7-3B8D-0FCA-7C33-C5411F145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83" y="6018641"/>
            <a:ext cx="890647" cy="3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3A2A32-983C-C70C-881D-724745A07939}"/>
              </a:ext>
            </a:extLst>
          </p:cNvPr>
          <p:cNvSpPr/>
          <p:nvPr/>
        </p:nvSpPr>
        <p:spPr>
          <a:xfrm>
            <a:off x="914400" y="711455"/>
            <a:ext cx="9347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9DB51-3D64-2D23-089C-DE6226C8EAA5}"/>
              </a:ext>
            </a:extLst>
          </p:cNvPr>
          <p:cNvSpPr/>
          <p:nvPr/>
        </p:nvSpPr>
        <p:spPr>
          <a:xfrm>
            <a:off x="9728200" y="950215"/>
            <a:ext cx="660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8F1A6-5C37-CFE0-12CE-F82455FEF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8" t="23648" r="19807" b="25644"/>
          <a:stretch/>
        </p:blipFill>
        <p:spPr>
          <a:xfrm>
            <a:off x="3871965" y="1385615"/>
            <a:ext cx="7405635" cy="4351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CCB52-D422-D4EE-E5EC-49FE1EA24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23" t="20689" r="40032" b="35326"/>
          <a:stretch/>
        </p:blipFill>
        <p:spPr>
          <a:xfrm>
            <a:off x="1192805" y="1473454"/>
            <a:ext cx="2205472" cy="39989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8FAAB7A-D45F-D3CA-F58B-6CFA35FF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4" y="429646"/>
            <a:ext cx="10515600" cy="782188"/>
          </a:xfrm>
        </p:spPr>
        <p:txBody>
          <a:bodyPr/>
          <a:lstStyle/>
          <a:p>
            <a:r>
              <a:rPr lang="en-GB"/>
              <a:t>Supporters</a:t>
            </a:r>
          </a:p>
        </p:txBody>
      </p:sp>
    </p:spTree>
    <p:extLst>
      <p:ext uri="{BB962C8B-B14F-4D97-AF65-F5344CB8AC3E}">
        <p14:creationId xmlns:p14="http://schemas.microsoft.com/office/powerpoint/2010/main" val="2878908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3A2A32-983C-C70C-881D-724745A07939}"/>
              </a:ext>
            </a:extLst>
          </p:cNvPr>
          <p:cNvSpPr/>
          <p:nvPr/>
        </p:nvSpPr>
        <p:spPr>
          <a:xfrm>
            <a:off x="914400" y="711455"/>
            <a:ext cx="9347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9DB51-3D64-2D23-089C-DE6226C8EAA5}"/>
              </a:ext>
            </a:extLst>
          </p:cNvPr>
          <p:cNvSpPr/>
          <p:nvPr/>
        </p:nvSpPr>
        <p:spPr>
          <a:xfrm>
            <a:off x="9728200" y="950215"/>
            <a:ext cx="660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8E4187-FB46-8F5F-5CD8-7CAA5CE5312E}"/>
              </a:ext>
            </a:extLst>
          </p:cNvPr>
          <p:cNvSpPr/>
          <p:nvPr/>
        </p:nvSpPr>
        <p:spPr>
          <a:xfrm>
            <a:off x="519023" y="1723940"/>
            <a:ext cx="3367325" cy="33154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Fira Sans" panose="020B0503050000020004" pitchFamily="34" charset="0"/>
              </a:rPr>
              <a:t>Over a quarter of a million views of BBC Safer Internet Day Live Lesson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EAB417-8520-AC5B-79BD-88B15CC0991F}"/>
              </a:ext>
            </a:extLst>
          </p:cNvPr>
          <p:cNvSpPr/>
          <p:nvPr/>
        </p:nvSpPr>
        <p:spPr>
          <a:xfrm>
            <a:off x="4026115" y="1473455"/>
            <a:ext cx="4385034" cy="4314360"/>
          </a:xfrm>
          <a:prstGeom prst="ellipse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 </a:t>
            </a:r>
            <a:r>
              <a:rPr lang="en-GB" sz="3600" b="1">
                <a:solidFill>
                  <a:srgbClr val="FF66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455,785 </a:t>
            </a:r>
          </a:p>
          <a:p>
            <a:pPr algn="ctr"/>
            <a:r>
              <a:rPr lang="en-GB" sz="3600" err="1">
                <a:solidFill>
                  <a:srgbClr val="FF66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Yubo</a:t>
            </a:r>
            <a:r>
              <a:rPr lang="en-GB" sz="3600">
                <a:solidFill>
                  <a:srgbClr val="FF66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 users saw the campaign. </a:t>
            </a:r>
          </a:p>
          <a:p>
            <a:pPr algn="ctr"/>
            <a:endParaRPr lang="en-GB" sz="2000">
              <a:solidFill>
                <a:srgbClr val="FF6600"/>
              </a:solidFill>
              <a:effectLst/>
              <a:latin typeface="Fira Sans" panose="020B05030500000200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2000">
                <a:solidFill>
                  <a:srgbClr val="FF66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With </a:t>
            </a:r>
            <a:r>
              <a:rPr lang="en-GB" sz="2000" b="1">
                <a:solidFill>
                  <a:srgbClr val="FF66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69,801</a:t>
            </a:r>
            <a:r>
              <a:rPr lang="en-GB" sz="2000">
                <a:solidFill>
                  <a:srgbClr val="FF66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 redirected to UKSIC Tips for Young People  </a:t>
            </a:r>
            <a:endParaRPr lang="en-GB" sz="2000">
              <a:solidFill>
                <a:srgbClr val="FF6600"/>
              </a:solidFill>
              <a:latin typeface="Fira Sans" panose="020B05030500000200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410EF6-461E-9871-C811-875E49B58FFA}"/>
              </a:ext>
            </a:extLst>
          </p:cNvPr>
          <p:cNvSpPr/>
          <p:nvPr/>
        </p:nvSpPr>
        <p:spPr>
          <a:xfrm>
            <a:off x="8550916" y="1881421"/>
            <a:ext cx="3122061" cy="30665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Fira Sans" panose="020B0503050000020004" pitchFamily="34" charset="0"/>
              </a:rPr>
              <a:t>13,000</a:t>
            </a:r>
            <a:r>
              <a:rPr lang="en-GB" sz="2800">
                <a:latin typeface="Fira Sans" panose="020B0503050000020004" pitchFamily="34" charset="0"/>
              </a:rPr>
              <a:t> </a:t>
            </a:r>
          </a:p>
          <a:p>
            <a:pPr algn="ctr"/>
            <a:r>
              <a:rPr lang="en-GB" sz="2800">
                <a:latin typeface="Fira Sans" panose="020B0503050000020004" pitchFamily="34" charset="0"/>
              </a:rPr>
              <a:t>Safer Internet Day resource downloads on Twinkl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6A7DD1-24A4-72BF-8697-DF53F05C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23" y="589413"/>
            <a:ext cx="10515600" cy="782188"/>
          </a:xfrm>
        </p:spPr>
        <p:txBody>
          <a:bodyPr/>
          <a:lstStyle/>
          <a:p>
            <a:r>
              <a:rPr lang="en-GB"/>
              <a:t>Supporters 2023</a:t>
            </a:r>
          </a:p>
        </p:txBody>
      </p:sp>
    </p:spTree>
    <p:extLst>
      <p:ext uri="{BB962C8B-B14F-4D97-AF65-F5344CB8AC3E}">
        <p14:creationId xmlns:p14="http://schemas.microsoft.com/office/powerpoint/2010/main" val="411534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255F255F-B2D9-3A08-4089-3524E4947072}"/>
              </a:ext>
            </a:extLst>
          </p:cNvPr>
          <p:cNvSpPr/>
          <p:nvPr/>
        </p:nvSpPr>
        <p:spPr>
          <a:xfrm rot="5400000">
            <a:off x="7801090" y="2537329"/>
            <a:ext cx="568678" cy="3465757"/>
          </a:xfrm>
          <a:prstGeom prst="round2DiagRect">
            <a:avLst/>
          </a:prstGeom>
          <a:solidFill>
            <a:srgbClr val="FFAEF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ECF9B1EE-D559-80CE-4A85-47D5947EA928}"/>
              </a:ext>
            </a:extLst>
          </p:cNvPr>
          <p:cNvSpPr/>
          <p:nvPr/>
        </p:nvSpPr>
        <p:spPr>
          <a:xfrm rot="5400000">
            <a:off x="7801093" y="1881454"/>
            <a:ext cx="568676" cy="3458068"/>
          </a:xfrm>
          <a:prstGeom prst="round2DiagRect">
            <a:avLst/>
          </a:prstGeom>
          <a:solidFill>
            <a:srgbClr val="009DE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AE0A305-F2D6-05F0-D403-1644EFC7C2A4}"/>
              </a:ext>
            </a:extLst>
          </p:cNvPr>
          <p:cNvSpPr/>
          <p:nvPr/>
        </p:nvSpPr>
        <p:spPr>
          <a:xfrm rot="5400000">
            <a:off x="3418322" y="2524446"/>
            <a:ext cx="568676" cy="3458068"/>
          </a:xfrm>
          <a:prstGeom prst="round2DiagRect">
            <a:avLst/>
          </a:prstGeom>
          <a:solidFill>
            <a:srgbClr val="009DE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3430A95-B6DF-B522-7326-1F511CD86B18}"/>
              </a:ext>
            </a:extLst>
          </p:cNvPr>
          <p:cNvSpPr/>
          <p:nvPr/>
        </p:nvSpPr>
        <p:spPr>
          <a:xfrm rot="5400000">
            <a:off x="3377202" y="551959"/>
            <a:ext cx="568676" cy="3458068"/>
          </a:xfrm>
          <a:prstGeom prst="round2DiagRect">
            <a:avLst/>
          </a:prstGeom>
          <a:solidFill>
            <a:srgbClr val="009DE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771D74BB-CD26-FB94-9AE7-2958F0A3C5D1}"/>
              </a:ext>
            </a:extLst>
          </p:cNvPr>
          <p:cNvSpPr/>
          <p:nvPr/>
        </p:nvSpPr>
        <p:spPr>
          <a:xfrm rot="5400000">
            <a:off x="3346582" y="-107607"/>
            <a:ext cx="568676" cy="3465755"/>
          </a:xfrm>
          <a:prstGeom prst="round2DiagRect">
            <a:avLst/>
          </a:prstGeom>
          <a:solidFill>
            <a:srgbClr val="FF66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8A402-60DA-F6FC-8022-5BE4E6D2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ira Sans" panose="020B0503050000020004" pitchFamily="34" charset="0"/>
              </a:rPr>
              <a:t>What else we provide to support the day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198059E-DB38-6CB6-C039-AC9631BB3207}"/>
              </a:ext>
            </a:extLst>
          </p:cNvPr>
          <p:cNvSpPr txBox="1">
            <a:spLocks/>
          </p:cNvSpPr>
          <p:nvPr/>
        </p:nvSpPr>
        <p:spPr>
          <a:xfrm>
            <a:off x="3778898" y="1595767"/>
            <a:ext cx="3259874" cy="3666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/>
          </a:p>
          <a:p>
            <a:r>
              <a:rPr lang="en-GB" sz="1800"/>
              <a:t> </a:t>
            </a:r>
          </a:p>
          <a:p>
            <a:endParaRPr lang="en-GB" sz="180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C219C1C-2E76-B688-AFA5-2F67976C9CA0}"/>
              </a:ext>
            </a:extLst>
          </p:cNvPr>
          <p:cNvSpPr txBox="1">
            <a:spLocks/>
          </p:cNvSpPr>
          <p:nvPr/>
        </p:nvSpPr>
        <p:spPr>
          <a:xfrm>
            <a:off x="7271657" y="1595767"/>
            <a:ext cx="3259874" cy="3666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 </a:t>
            </a:r>
          </a:p>
          <a:p>
            <a:endParaRPr lang="en-GB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CBA4-C00D-10FE-C62D-150C354DB69B}"/>
              </a:ext>
            </a:extLst>
          </p:cNvPr>
          <p:cNvSpPr txBox="1"/>
          <p:nvPr/>
        </p:nvSpPr>
        <p:spPr>
          <a:xfrm>
            <a:off x="2601293" y="1493728"/>
            <a:ext cx="211322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800" b="1" i="0" u="none" strike="noStrike" cap="none" spc="0" normalizeH="0" baseline="0" noProof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+mn-lt"/>
                <a:cs typeface="+mn-cs"/>
              </a:rPr>
              <a:t>Social Media Packs 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4F23CDF-0938-BFAA-4ED1-05D86B04E749}"/>
              </a:ext>
            </a:extLst>
          </p:cNvPr>
          <p:cNvSpPr/>
          <p:nvPr/>
        </p:nvSpPr>
        <p:spPr>
          <a:xfrm rot="5400000">
            <a:off x="3373357" y="1205611"/>
            <a:ext cx="568678" cy="3465757"/>
          </a:xfrm>
          <a:prstGeom prst="round2DiagRect">
            <a:avLst/>
          </a:prstGeom>
          <a:solidFill>
            <a:srgbClr val="FFAEF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B2950-1C9A-A717-96FD-6B92CA58B258}"/>
              </a:ext>
            </a:extLst>
          </p:cNvPr>
          <p:cNvSpPr txBox="1"/>
          <p:nvPr/>
        </p:nvSpPr>
        <p:spPr>
          <a:xfrm>
            <a:off x="3013425" y="2806819"/>
            <a:ext cx="145533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rgbClr val="3F3F3E"/>
                </a:solidFill>
              </a:rPr>
              <a:t>Newsletters</a:t>
            </a:r>
            <a:endParaRPr kumimoji="0" lang="en-US" sz="1800" b="1" i="0" u="none" strike="noStrike" cap="none" spc="0" normalizeH="0" baseline="0" noProof="0">
              <a:ln>
                <a:noFill/>
              </a:ln>
              <a:solidFill>
                <a:srgbClr val="3F3F3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85F65-5F06-4244-A366-C1D187CF5B66}"/>
              </a:ext>
            </a:extLst>
          </p:cNvPr>
          <p:cNvSpPr txBox="1"/>
          <p:nvPr/>
        </p:nvSpPr>
        <p:spPr>
          <a:xfrm>
            <a:off x="3318234" y="2119704"/>
            <a:ext cx="81492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rgbClr val="3F3F3E"/>
                </a:solidFill>
              </a:rPr>
              <a:t>Blogs</a:t>
            </a:r>
            <a:endParaRPr kumimoji="0" lang="en-US" sz="1800" b="1" i="0" u="none" strike="noStrike" cap="none" spc="0" normalizeH="0" baseline="0" noProof="0">
              <a:ln>
                <a:noFill/>
              </a:ln>
              <a:solidFill>
                <a:srgbClr val="3F3F3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5139B3B7-5145-6857-19BC-0716EC64812A}"/>
              </a:ext>
            </a:extLst>
          </p:cNvPr>
          <p:cNvSpPr/>
          <p:nvPr/>
        </p:nvSpPr>
        <p:spPr>
          <a:xfrm rot="5400000">
            <a:off x="3369636" y="1863108"/>
            <a:ext cx="568676" cy="3465755"/>
          </a:xfrm>
          <a:prstGeom prst="round2DiagRect">
            <a:avLst/>
          </a:prstGeom>
          <a:solidFill>
            <a:srgbClr val="FF66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96D649-B45A-2B3D-41C7-767C6E57E2CB}"/>
              </a:ext>
            </a:extLst>
          </p:cNvPr>
          <p:cNvSpPr txBox="1"/>
          <p:nvPr/>
        </p:nvSpPr>
        <p:spPr>
          <a:xfrm>
            <a:off x="3178121" y="3468506"/>
            <a:ext cx="93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3F3F3E"/>
                </a:solidFill>
                <a:latin typeface="+mn-lt"/>
                <a:cs typeface="+mn-cs"/>
              </a:rPr>
              <a:t>Quizzes</a:t>
            </a:r>
            <a:endParaRPr lang="en-GB"/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1276FC49-4D04-EB66-E339-C38F64CE1389}"/>
              </a:ext>
            </a:extLst>
          </p:cNvPr>
          <p:cNvSpPr/>
          <p:nvPr/>
        </p:nvSpPr>
        <p:spPr>
          <a:xfrm rot="5400000">
            <a:off x="7797248" y="-103763"/>
            <a:ext cx="568676" cy="3458068"/>
          </a:xfrm>
          <a:prstGeom prst="round2DiagRect">
            <a:avLst/>
          </a:prstGeom>
          <a:solidFill>
            <a:srgbClr val="009DE0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EBD4E8CD-9DEF-0380-5177-2DB6FFA2A491}"/>
              </a:ext>
            </a:extLst>
          </p:cNvPr>
          <p:cNvSpPr/>
          <p:nvPr/>
        </p:nvSpPr>
        <p:spPr>
          <a:xfrm rot="5400000">
            <a:off x="3396214" y="3178873"/>
            <a:ext cx="568678" cy="3465757"/>
          </a:xfrm>
          <a:prstGeom prst="round2DiagRect">
            <a:avLst/>
          </a:prstGeom>
          <a:solidFill>
            <a:srgbClr val="FFAEF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C4286E-E1EA-3EA9-9F20-13865E38742A}"/>
              </a:ext>
            </a:extLst>
          </p:cNvPr>
          <p:cNvSpPr txBox="1"/>
          <p:nvPr/>
        </p:nvSpPr>
        <p:spPr>
          <a:xfrm>
            <a:off x="3220469" y="4719725"/>
            <a:ext cx="93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3F3F3E"/>
                </a:solidFill>
                <a:latin typeface="+mn-lt"/>
                <a:cs typeface="+mn-cs"/>
              </a:rPr>
              <a:t>Films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543C59-94FA-11E0-4451-70581A31B9B8}"/>
              </a:ext>
            </a:extLst>
          </p:cNvPr>
          <p:cNvSpPr txBox="1"/>
          <p:nvPr/>
        </p:nvSpPr>
        <p:spPr>
          <a:xfrm>
            <a:off x="2019522" y="4019492"/>
            <a:ext cx="3458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3F3F3E"/>
                </a:solidFill>
                <a:latin typeface="+mn-lt"/>
                <a:cs typeface="+mn-cs"/>
              </a:rPr>
              <a:t>Guidance for Educators </a:t>
            </a:r>
          </a:p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23525-4100-93F7-D6CD-98AF2A15D11B}"/>
              </a:ext>
            </a:extLst>
          </p:cNvPr>
          <p:cNvSpPr txBox="1"/>
          <p:nvPr/>
        </p:nvSpPr>
        <p:spPr>
          <a:xfrm>
            <a:off x="7101608" y="1433345"/>
            <a:ext cx="238544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rgbClr val="3F3F3E"/>
                </a:solidFill>
              </a:rPr>
              <a:t>Printable template</a:t>
            </a:r>
            <a:endParaRPr kumimoji="0" lang="en-US" sz="1800" b="1" i="0" u="none" strike="noStrike" cap="none" spc="0" normalizeH="0" baseline="0" noProof="0">
              <a:ln>
                <a:noFill/>
              </a:ln>
              <a:solidFill>
                <a:srgbClr val="3F3F3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5787AA43-CCAE-35EC-9B4A-4BE2B615C20C}"/>
              </a:ext>
            </a:extLst>
          </p:cNvPr>
          <p:cNvSpPr/>
          <p:nvPr/>
        </p:nvSpPr>
        <p:spPr>
          <a:xfrm rot="5400000">
            <a:off x="7803912" y="552077"/>
            <a:ext cx="568678" cy="3465757"/>
          </a:xfrm>
          <a:prstGeom prst="round2DiagRect">
            <a:avLst/>
          </a:prstGeom>
          <a:solidFill>
            <a:srgbClr val="FFAEF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BFD9E0-6662-F3D7-74BF-FCD80EAA599E}"/>
              </a:ext>
            </a:extLst>
          </p:cNvPr>
          <p:cNvSpPr txBox="1"/>
          <p:nvPr/>
        </p:nvSpPr>
        <p:spPr>
          <a:xfrm>
            <a:off x="7679516" y="2140528"/>
            <a:ext cx="145533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rgbClr val="3F3F3E"/>
                </a:solidFill>
              </a:rPr>
              <a:t>Top Tips</a:t>
            </a:r>
            <a:endParaRPr kumimoji="0" lang="en-US" sz="1800" b="1" i="0" u="none" strike="noStrike" cap="none" spc="0" normalizeH="0" baseline="0" noProof="0">
              <a:ln>
                <a:noFill/>
              </a:ln>
              <a:solidFill>
                <a:srgbClr val="3F3F3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2FD7FB-F05A-187E-225F-118B93382110}"/>
              </a:ext>
            </a:extLst>
          </p:cNvPr>
          <p:cNvSpPr txBox="1"/>
          <p:nvPr/>
        </p:nvSpPr>
        <p:spPr>
          <a:xfrm>
            <a:off x="7002475" y="3422653"/>
            <a:ext cx="228131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rgbClr val="3F3F3E"/>
                </a:solidFill>
              </a:rPr>
              <a:t>Advice for parents</a:t>
            </a:r>
            <a:endParaRPr kumimoji="0" lang="en-US" sz="1800" b="1" i="0" u="none" strike="noStrike" cap="none" spc="0" normalizeH="0" baseline="0" noProof="0">
              <a:ln>
                <a:noFill/>
              </a:ln>
              <a:solidFill>
                <a:srgbClr val="3F3F3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AB2772-EFC8-6332-BD3A-7559CD4682EC}"/>
              </a:ext>
            </a:extLst>
          </p:cNvPr>
          <p:cNvSpPr txBox="1"/>
          <p:nvPr/>
        </p:nvSpPr>
        <p:spPr>
          <a:xfrm>
            <a:off x="7147292" y="2800750"/>
            <a:ext cx="223944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rgbClr val="3F3F3E"/>
                </a:solidFill>
              </a:rPr>
              <a:t>Safeguarding advice </a:t>
            </a:r>
            <a:endParaRPr kumimoji="0" lang="en-US" sz="1800" b="1" i="0" u="none" strike="noStrike" cap="none" spc="0" normalizeH="0" baseline="0" noProof="0">
              <a:ln>
                <a:noFill/>
              </a:ln>
              <a:solidFill>
                <a:srgbClr val="3F3F3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E7E8A-684E-AB73-9E6A-A421FBB973E9}"/>
              </a:ext>
            </a:extLst>
          </p:cNvPr>
          <p:cNvSpPr txBox="1"/>
          <p:nvPr/>
        </p:nvSpPr>
        <p:spPr>
          <a:xfrm>
            <a:off x="7296071" y="4059343"/>
            <a:ext cx="175841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rgbClr val="3F3F3E"/>
                </a:solidFill>
              </a:rPr>
              <a:t>Newsletter text</a:t>
            </a:r>
            <a:endParaRPr kumimoji="0" lang="en-US" sz="1800" b="1" i="0" u="none" strike="noStrike" cap="none" spc="0" normalizeH="0" baseline="0" noProof="0">
              <a:ln>
                <a:noFill/>
              </a:ln>
              <a:solidFill>
                <a:srgbClr val="3F3F3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8FAC35-22AE-59A7-2E31-76661AE71E09}"/>
              </a:ext>
            </a:extLst>
          </p:cNvPr>
          <p:cNvSpPr txBox="1"/>
          <p:nvPr/>
        </p:nvSpPr>
        <p:spPr>
          <a:xfrm>
            <a:off x="7525153" y="4759646"/>
            <a:ext cx="145533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b="1">
                <a:solidFill>
                  <a:srgbClr val="3F3F3E"/>
                </a:solidFill>
              </a:rPr>
              <a:t>Graphics</a:t>
            </a:r>
            <a:endParaRPr kumimoji="0" lang="en-US" sz="1800" b="1" i="0" u="none" strike="noStrike" cap="none" spc="0" normalizeH="0" baseline="0" noProof="0">
              <a:ln>
                <a:noFill/>
              </a:ln>
              <a:solidFill>
                <a:srgbClr val="3F3F3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3" name="Rectangle: Diagonal Corners Rounded 32">
            <a:extLst>
              <a:ext uri="{FF2B5EF4-FFF2-40B4-BE49-F238E27FC236}">
                <a16:creationId xmlns:a16="http://schemas.microsoft.com/office/drawing/2014/main" id="{6B6FA4FA-EB40-6686-A5FD-3DE6EB071FD5}"/>
              </a:ext>
            </a:extLst>
          </p:cNvPr>
          <p:cNvSpPr/>
          <p:nvPr/>
        </p:nvSpPr>
        <p:spPr>
          <a:xfrm rot="5400000">
            <a:off x="7801092" y="1217892"/>
            <a:ext cx="568676" cy="3465755"/>
          </a:xfrm>
          <a:prstGeom prst="round2DiagRect">
            <a:avLst/>
          </a:prstGeom>
          <a:solidFill>
            <a:srgbClr val="FF66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ED58A34B-1C5D-E4BF-C2B1-A8A9D8723C11}"/>
              </a:ext>
            </a:extLst>
          </p:cNvPr>
          <p:cNvSpPr/>
          <p:nvPr/>
        </p:nvSpPr>
        <p:spPr>
          <a:xfrm rot="5400000">
            <a:off x="7801092" y="3202730"/>
            <a:ext cx="568676" cy="3465755"/>
          </a:xfrm>
          <a:prstGeom prst="round2DiagRect">
            <a:avLst/>
          </a:prstGeom>
          <a:solidFill>
            <a:srgbClr val="FF66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777AD2-80E5-9BFE-A701-E8203E59346F}"/>
              </a:ext>
            </a:extLst>
          </p:cNvPr>
          <p:cNvSpPr txBox="1"/>
          <p:nvPr/>
        </p:nvSpPr>
        <p:spPr>
          <a:xfrm>
            <a:off x="3822781" y="5621618"/>
            <a:ext cx="4546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9DE0"/>
                </a:solidFill>
                <a:latin typeface="Fira Sans" panose="020B0503050000020004" pitchFamily="34" charset="0"/>
              </a:rPr>
              <a:t>saferinternetday.org.uk</a:t>
            </a:r>
            <a:endParaRPr lang="en-GB" sz="3200">
              <a:solidFill>
                <a:srgbClr val="009DE0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76983"/>
      </p:ext>
    </p:extLst>
  </p:cSld>
  <p:clrMapOvr>
    <a:masterClrMapping/>
  </p:clrMapOvr>
</p:sld>
</file>

<file path=ppt/theme/theme1.xml><?xml version="1.0" encoding="utf-8"?>
<a:theme xmlns:a="http://schemas.openxmlformats.org/drawingml/2006/main" name="Logo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rner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net">
  <a:themeElements>
    <a:clrScheme name="SID202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90C6F6"/>
      </a:accent3>
      <a:accent4>
        <a:srgbClr val="89DEFF"/>
      </a:accent4>
      <a:accent5>
        <a:srgbClr val="F49100"/>
      </a:accent5>
      <a:accent6>
        <a:srgbClr val="F49100"/>
      </a:accent6>
      <a:hlink>
        <a:srgbClr val="F49100"/>
      </a:hlink>
      <a:folHlink>
        <a:srgbClr val="76C2E8"/>
      </a:folHlink>
    </a:clrScheme>
    <a:fontScheme name="Custom 1">
      <a:majorFont>
        <a:latin typeface="Lexend ExtraBold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1dc55e-41a7-45b4-9300-fb5d98edcca7" xsi:nil="true"/>
    <SharedWithUsers xmlns="20ff402c-7ac3-4336-ad22-56892e973bb0">
      <UserInfo>
        <DisplayName>UKSIC SID Working Group Members</DisplayName>
        <AccountId>7</AccountId>
        <AccountType/>
      </UserInfo>
    </SharedWithUsers>
    <lcf76f155ced4ddcb4097134ff3c332f xmlns="d28718fa-30c2-45d5-948e-5b46cc0bad9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8CEDEC5C5425408A5CD605D22D9A5D" ma:contentTypeVersion="17" ma:contentTypeDescription="Create a new document." ma:contentTypeScope="" ma:versionID="6984ce7800f4054fa9e595a234141167">
  <xsd:schema xmlns:xsd="http://www.w3.org/2001/XMLSchema" xmlns:xs="http://www.w3.org/2001/XMLSchema" xmlns:p="http://schemas.microsoft.com/office/2006/metadata/properties" xmlns:ns2="d28718fa-30c2-45d5-948e-5b46cc0bad9e" xmlns:ns3="20ff402c-7ac3-4336-ad22-56892e973bb0" xmlns:ns4="461dc55e-41a7-45b4-9300-fb5d98edcca7" targetNamespace="http://schemas.microsoft.com/office/2006/metadata/properties" ma:root="true" ma:fieldsID="4d817ee724b840c0780cc58e0d5757e6" ns2:_="" ns3:_="" ns4:_="">
    <xsd:import namespace="d28718fa-30c2-45d5-948e-5b46cc0bad9e"/>
    <xsd:import namespace="20ff402c-7ac3-4336-ad22-56892e973bb0"/>
    <xsd:import namespace="461dc55e-41a7-45b4-9300-fb5d98edcc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718fa-30c2-45d5-948e-5b46cc0ba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6f498d-0dec-4a92-a6aa-de7b293656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f402c-7ac3-4336-ad22-56892e973bb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dc55e-41a7-45b4-9300-fb5d98edcca7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80dc80d-c745-4885-a797-867d78a52e93}" ma:internalName="TaxCatchAll" ma:showField="CatchAllData" ma:web="461dc55e-41a7-45b4-9300-fb5d98edcc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804A3A-0844-461B-9846-634E03C6E4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966234-7CEB-4241-839C-5E5D7AC162B7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461dc55e-41a7-45b4-9300-fb5d98edcca7"/>
    <ds:schemaRef ds:uri="http://purl.org/dc/dcmitype/"/>
    <ds:schemaRef ds:uri="http://www.w3.org/XML/1998/namespace"/>
    <ds:schemaRef ds:uri="http://schemas.openxmlformats.org/package/2006/metadata/core-properties"/>
    <ds:schemaRef ds:uri="96943030-c7d6-4434-a95f-f286e456ddc4"/>
    <ds:schemaRef ds:uri="http://purl.org/dc/elements/1.1/"/>
    <ds:schemaRef ds:uri="20ff402c-7ac3-4336-ad22-56892e973bb0"/>
    <ds:schemaRef ds:uri="d28718fa-30c2-45d5-948e-5b46cc0bad9e"/>
  </ds:schemaRefs>
</ds:datastoreItem>
</file>

<file path=customXml/itemProps3.xml><?xml version="1.0" encoding="utf-8"?>
<ds:datastoreItem xmlns:ds="http://schemas.openxmlformats.org/officeDocument/2006/customXml" ds:itemID="{A99917AA-AF33-47E6-B059-1AB041C9E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718fa-30c2-45d5-948e-5b46cc0bad9e"/>
    <ds:schemaRef ds:uri="20ff402c-7ac3-4336-ad22-56892e973bb0"/>
    <ds:schemaRef ds:uri="461dc55e-41a7-45b4-9300-fb5d98edcc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868</Words>
  <Application>Microsoft Office PowerPoint</Application>
  <PresentationFormat>Widescreen</PresentationFormat>
  <Paragraphs>174</Paragraphs>
  <Slides>35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Fira Sans</vt:lpstr>
      <vt:lpstr>Lexend</vt:lpstr>
      <vt:lpstr>Lexend ExtraBold</vt:lpstr>
      <vt:lpstr>Wingdings</vt:lpstr>
      <vt:lpstr>Logo page</vt:lpstr>
      <vt:lpstr>Custom Design</vt:lpstr>
      <vt:lpstr>Corner logo</vt:lpstr>
      <vt:lpstr>Last Page</vt:lpstr>
      <vt:lpstr>Childnet</vt:lpstr>
      <vt:lpstr>PowerPoint Presentation</vt:lpstr>
      <vt:lpstr>PowerPoint Presentation</vt:lpstr>
      <vt:lpstr>PowerPoint Presentation</vt:lpstr>
      <vt:lpstr>Safer Internet Day</vt:lpstr>
      <vt:lpstr>Safer Internet Day 2024 Theme</vt:lpstr>
      <vt:lpstr>PowerPoint Presentation</vt:lpstr>
      <vt:lpstr>Supporters</vt:lpstr>
      <vt:lpstr>Supporters 2023</vt:lpstr>
      <vt:lpstr>What else we provide to support the day</vt:lpstr>
      <vt:lpstr>Celebrate on Social Media </vt:lpstr>
      <vt:lpstr>PowerPoint Presentation</vt:lpstr>
      <vt:lpstr>   Keeping safe online hwb.gov.wales/keepingsafeonline   </vt:lpstr>
      <vt:lpstr>App guides for families </vt:lpstr>
      <vt:lpstr> Advice for children and young people  </vt:lpstr>
      <vt:lpstr>Resources for education practitioners  </vt:lpstr>
      <vt:lpstr>  Headlines from 2023     </vt:lpstr>
      <vt:lpstr>  Next Steps 1    </vt:lpstr>
      <vt:lpstr>  Next Steps 2     </vt:lpstr>
      <vt:lpstr>Supporting Safer Internet Day 2024 6th February </vt:lpstr>
      <vt:lpstr>SID Events Supporting Safer Internet Day w/c 5 February 2024  </vt:lpstr>
      <vt:lpstr>Wales Police Schools Programme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Safer Internet Day 2024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King</dc:creator>
  <cp:lastModifiedBy>Mizen, Kate (ESJWL - ESJ Ops - Digital Learning Div)</cp:lastModifiedBy>
  <cp:revision>1</cp:revision>
  <dcterms:created xsi:type="dcterms:W3CDTF">2023-05-23T10:59:18Z</dcterms:created>
  <dcterms:modified xsi:type="dcterms:W3CDTF">2023-11-23T15:03:50Z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0x0101002B8CEDEC5C5425408A5CD605D22D9A5D</vt:lpwstr>
  </property>
  <property fmtid="{D5CDD505-2E9C-101B-9397-08002B2CF9AE}" pid="3" name="MediaServiceImageTags">
    <vt:lpwstr/>
  </property>
</Properties>
</file>