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50" r:id="rId6"/>
    <p:sldMasterId id="2147483660" r:id="rId7"/>
    <p:sldMasterId id="2147483661" r:id="rId8"/>
  </p:sldMasterIdLst>
  <p:notesMasterIdLst>
    <p:notesMasterId r:id="rId44"/>
  </p:notesMasterIdLst>
  <p:sldIdLst>
    <p:sldId id="261" r:id="rId9"/>
    <p:sldId id="256" r:id="rId10"/>
    <p:sldId id="821" r:id="rId11"/>
    <p:sldId id="260" r:id="rId12"/>
    <p:sldId id="831" r:id="rId13"/>
    <p:sldId id="833" r:id="rId14"/>
    <p:sldId id="268" r:id="rId15"/>
    <p:sldId id="302" r:id="rId16"/>
    <p:sldId id="824" r:id="rId17"/>
    <p:sldId id="299" r:id="rId18"/>
    <p:sldId id="847" r:id="rId19"/>
    <p:sldId id="846" r:id="rId20"/>
    <p:sldId id="845" r:id="rId21"/>
    <p:sldId id="844" r:id="rId22"/>
    <p:sldId id="843" r:id="rId23"/>
    <p:sldId id="842" r:id="rId24"/>
    <p:sldId id="841" r:id="rId25"/>
    <p:sldId id="840" r:id="rId26"/>
    <p:sldId id="839" r:id="rId27"/>
    <p:sldId id="838" r:id="rId28"/>
    <p:sldId id="837" r:id="rId29"/>
    <p:sldId id="832" r:id="rId30"/>
    <p:sldId id="850" r:id="rId31"/>
    <p:sldId id="849" r:id="rId32"/>
    <p:sldId id="868" r:id="rId33"/>
    <p:sldId id="867" r:id="rId34"/>
    <p:sldId id="866" r:id="rId35"/>
    <p:sldId id="865" r:id="rId36"/>
    <p:sldId id="864" r:id="rId37"/>
    <p:sldId id="863" r:id="rId38"/>
    <p:sldId id="862" r:id="rId39"/>
    <p:sldId id="861" r:id="rId40"/>
    <p:sldId id="860" r:id="rId41"/>
    <p:sldId id="870" r:id="rId42"/>
    <p:sldId id="82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461"/>
    <a:srgbClr val="FFF3EB"/>
    <a:srgbClr val="FF6600"/>
    <a:srgbClr val="009DE0"/>
    <a:srgbClr val="0176B2"/>
    <a:srgbClr val="C9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AA978-E9B4-48E0-830D-3FEF211A3002}" v="5" dt="2023-11-23T15:07:59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30" autoAdjust="0"/>
  </p:normalViewPr>
  <p:slideViewPr>
    <p:cSldViewPr snapToGrid="0">
      <p:cViewPr varScale="1">
        <p:scale>
          <a:sx n="46" d="100"/>
          <a:sy n="46" d="100"/>
        </p:scale>
        <p:origin x="43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@childnet.com" userId="S::urn:spo:guest#amy@childnet.com::" providerId="AD" clId="Web-{55E9D74F-AD18-10A9-904F-6C31CDC36C24}"/>
    <pc:docChg chg="addSld delSld modSld sldOrd">
      <pc:chgData name="amy@childnet.com" userId="S::urn:spo:guest#amy@childnet.com::" providerId="AD" clId="Web-{55E9D74F-AD18-10A9-904F-6C31CDC36C24}" dt="2023-11-21T10:12:32.157" v="30" actId="20577"/>
      <pc:docMkLst>
        <pc:docMk/>
      </pc:docMkLst>
      <pc:sldChg chg="del ord">
        <pc:chgData name="amy@childnet.com" userId="S::urn:spo:guest#amy@childnet.com::" providerId="AD" clId="Web-{55E9D74F-AD18-10A9-904F-6C31CDC36C24}" dt="2023-11-21T10:11:23.217" v="12"/>
        <pc:sldMkLst>
          <pc:docMk/>
          <pc:sldMk cId="3121017716" sldId="851"/>
        </pc:sldMkLst>
      </pc:sldChg>
      <pc:sldChg chg="del">
        <pc:chgData name="amy@childnet.com" userId="S::urn:spo:guest#amy@childnet.com::" providerId="AD" clId="Web-{55E9D74F-AD18-10A9-904F-6C31CDC36C24}" dt="2023-11-21T10:12:20.172" v="27"/>
        <pc:sldMkLst>
          <pc:docMk/>
          <pc:sldMk cId="2356300812" sldId="852"/>
        </pc:sldMkLst>
      </pc:sldChg>
      <pc:sldChg chg="del">
        <pc:chgData name="amy@childnet.com" userId="S::urn:spo:guest#amy@childnet.com::" providerId="AD" clId="Web-{55E9D74F-AD18-10A9-904F-6C31CDC36C24}" dt="2023-11-21T10:12:17.859" v="26"/>
        <pc:sldMkLst>
          <pc:docMk/>
          <pc:sldMk cId="664594568" sldId="853"/>
        </pc:sldMkLst>
      </pc:sldChg>
      <pc:sldChg chg="del">
        <pc:chgData name="amy@childnet.com" userId="S::urn:spo:guest#amy@childnet.com::" providerId="AD" clId="Web-{55E9D74F-AD18-10A9-904F-6C31CDC36C24}" dt="2023-11-21T10:12:14.953" v="25"/>
        <pc:sldMkLst>
          <pc:docMk/>
          <pc:sldMk cId="1023280258" sldId="854"/>
        </pc:sldMkLst>
      </pc:sldChg>
      <pc:sldChg chg="del">
        <pc:chgData name="amy@childnet.com" userId="S::urn:spo:guest#amy@childnet.com::" providerId="AD" clId="Web-{55E9D74F-AD18-10A9-904F-6C31CDC36C24}" dt="2023-11-21T10:12:01.874" v="22"/>
        <pc:sldMkLst>
          <pc:docMk/>
          <pc:sldMk cId="3511299982" sldId="855"/>
        </pc:sldMkLst>
      </pc:sldChg>
      <pc:sldChg chg="del">
        <pc:chgData name="amy@childnet.com" userId="S::urn:spo:guest#amy@childnet.com::" providerId="AD" clId="Web-{55E9D74F-AD18-10A9-904F-6C31CDC36C24}" dt="2023-11-21T10:11:57.874" v="21"/>
        <pc:sldMkLst>
          <pc:docMk/>
          <pc:sldMk cId="3706951665" sldId="856"/>
        </pc:sldMkLst>
      </pc:sldChg>
      <pc:sldChg chg="del">
        <pc:chgData name="amy@childnet.com" userId="S::urn:spo:guest#amy@childnet.com::" providerId="AD" clId="Web-{55E9D74F-AD18-10A9-904F-6C31CDC36C24}" dt="2023-11-21T10:11:55.624" v="20"/>
        <pc:sldMkLst>
          <pc:docMk/>
          <pc:sldMk cId="1369362677" sldId="857"/>
        </pc:sldMkLst>
      </pc:sldChg>
      <pc:sldChg chg="del ord">
        <pc:chgData name="amy@childnet.com" userId="S::urn:spo:guest#amy@childnet.com::" providerId="AD" clId="Web-{55E9D74F-AD18-10A9-904F-6C31CDC36C24}" dt="2023-11-21T10:11:45.452" v="16"/>
        <pc:sldMkLst>
          <pc:docMk/>
          <pc:sldMk cId="4048127817" sldId="858"/>
        </pc:sldMkLst>
      </pc:sldChg>
      <pc:sldChg chg="del">
        <pc:chgData name="amy@childnet.com" userId="S::urn:spo:guest#amy@childnet.com::" providerId="AD" clId="Web-{55E9D74F-AD18-10A9-904F-6C31CDC36C24}" dt="2023-11-21T10:11:30.436" v="13"/>
        <pc:sldMkLst>
          <pc:docMk/>
          <pc:sldMk cId="1501760808" sldId="859"/>
        </pc:sldMkLst>
      </pc:sldChg>
      <pc:sldChg chg="add">
        <pc:chgData name="amy@childnet.com" userId="S::urn:spo:guest#amy@childnet.com::" providerId="AD" clId="Web-{55E9D74F-AD18-10A9-904F-6C31CDC36C24}" dt="2023-11-21T10:10:55.575" v="0"/>
        <pc:sldMkLst>
          <pc:docMk/>
          <pc:sldMk cId="1504829348" sldId="860"/>
        </pc:sldMkLst>
      </pc:sldChg>
      <pc:sldChg chg="add">
        <pc:chgData name="amy@childnet.com" userId="S::urn:spo:guest#amy@childnet.com::" providerId="AD" clId="Web-{55E9D74F-AD18-10A9-904F-6C31CDC36C24}" dt="2023-11-21T10:10:55.809" v="1"/>
        <pc:sldMkLst>
          <pc:docMk/>
          <pc:sldMk cId="3058522707" sldId="861"/>
        </pc:sldMkLst>
      </pc:sldChg>
      <pc:sldChg chg="modSp add">
        <pc:chgData name="amy@childnet.com" userId="S::urn:spo:guest#amy@childnet.com::" providerId="AD" clId="Web-{55E9D74F-AD18-10A9-904F-6C31CDC36C24}" dt="2023-11-21T10:11:51.405" v="19" actId="20577"/>
        <pc:sldMkLst>
          <pc:docMk/>
          <pc:sldMk cId="2720894095" sldId="862"/>
        </pc:sldMkLst>
        <pc:spChg chg="mod">
          <ac:chgData name="amy@childnet.com" userId="S::urn:spo:guest#amy@childnet.com::" providerId="AD" clId="Web-{55E9D74F-AD18-10A9-904F-6C31CDC36C24}" dt="2023-11-21T10:11:51.405" v="19" actId="20577"/>
          <ac:spMkLst>
            <pc:docMk/>
            <pc:sldMk cId="2720894095" sldId="862"/>
            <ac:spMk id="5" creationId="{9C6FB1B8-3B40-5289-F233-8C0788A12588}"/>
          </ac:spMkLst>
        </pc:spChg>
      </pc:sldChg>
      <pc:sldChg chg="add">
        <pc:chgData name="amy@childnet.com" userId="S::urn:spo:guest#amy@childnet.com::" providerId="AD" clId="Web-{55E9D74F-AD18-10A9-904F-6C31CDC36C24}" dt="2023-11-21T10:10:56.325" v="3"/>
        <pc:sldMkLst>
          <pc:docMk/>
          <pc:sldMk cId="3653898788" sldId="863"/>
        </pc:sldMkLst>
      </pc:sldChg>
      <pc:sldChg chg="modSp add">
        <pc:chgData name="amy@childnet.com" userId="S::urn:spo:guest#amy@childnet.com::" providerId="AD" clId="Web-{55E9D74F-AD18-10A9-904F-6C31CDC36C24}" dt="2023-11-21T10:12:11.687" v="24" actId="20577"/>
        <pc:sldMkLst>
          <pc:docMk/>
          <pc:sldMk cId="2858925332" sldId="864"/>
        </pc:sldMkLst>
        <pc:spChg chg="mod">
          <ac:chgData name="amy@childnet.com" userId="S::urn:spo:guest#amy@childnet.com::" providerId="AD" clId="Web-{55E9D74F-AD18-10A9-904F-6C31CDC36C24}" dt="2023-11-21T10:12:11.687" v="24" actId="20577"/>
          <ac:spMkLst>
            <pc:docMk/>
            <pc:sldMk cId="2858925332" sldId="864"/>
            <ac:spMk id="5" creationId="{7778A547-5817-59C9-E418-FBAC30C78B27}"/>
          </ac:spMkLst>
        </pc:spChg>
      </pc:sldChg>
      <pc:sldChg chg="add">
        <pc:chgData name="amy@childnet.com" userId="S::urn:spo:guest#amy@childnet.com::" providerId="AD" clId="Web-{55E9D74F-AD18-10A9-904F-6C31CDC36C24}" dt="2023-11-21T10:10:56.903" v="5"/>
        <pc:sldMkLst>
          <pc:docMk/>
          <pc:sldMk cId="417109751" sldId="865"/>
        </pc:sldMkLst>
      </pc:sldChg>
      <pc:sldChg chg="modSp add">
        <pc:chgData name="amy@childnet.com" userId="S::urn:spo:guest#amy@childnet.com::" providerId="AD" clId="Web-{55E9D74F-AD18-10A9-904F-6C31CDC36C24}" dt="2023-11-21T10:12:32.157" v="30" actId="20577"/>
        <pc:sldMkLst>
          <pc:docMk/>
          <pc:sldMk cId="3030060460" sldId="866"/>
        </pc:sldMkLst>
        <pc:spChg chg="mod">
          <ac:chgData name="amy@childnet.com" userId="S::urn:spo:guest#amy@childnet.com::" providerId="AD" clId="Web-{55E9D74F-AD18-10A9-904F-6C31CDC36C24}" dt="2023-11-21T10:12:32.157" v="30" actId="20577"/>
          <ac:spMkLst>
            <pc:docMk/>
            <pc:sldMk cId="3030060460" sldId="866"/>
            <ac:spMk id="5" creationId="{C91878AE-FACD-A9CB-D6FE-A9598786242F}"/>
          </ac:spMkLst>
        </pc:spChg>
      </pc:sldChg>
      <pc:sldChg chg="add">
        <pc:chgData name="amy@childnet.com" userId="S::urn:spo:guest#amy@childnet.com::" providerId="AD" clId="Web-{55E9D74F-AD18-10A9-904F-6C31CDC36C24}" dt="2023-11-21T10:10:57.481" v="7"/>
        <pc:sldMkLst>
          <pc:docMk/>
          <pc:sldMk cId="71054115" sldId="867"/>
        </pc:sldMkLst>
      </pc:sldChg>
      <pc:sldChg chg="modSp add">
        <pc:chgData name="amy@childnet.com" userId="S::urn:spo:guest#amy@childnet.com::" providerId="AD" clId="Web-{55E9D74F-AD18-10A9-904F-6C31CDC36C24}" dt="2023-11-21T10:11:21.529" v="11" actId="20577"/>
        <pc:sldMkLst>
          <pc:docMk/>
          <pc:sldMk cId="1383231331" sldId="868"/>
        </pc:sldMkLst>
        <pc:spChg chg="mod">
          <ac:chgData name="amy@childnet.com" userId="S::urn:spo:guest#amy@childnet.com::" providerId="AD" clId="Web-{55E9D74F-AD18-10A9-904F-6C31CDC36C24}" dt="2023-11-21T10:11:21.529" v="11" actId="20577"/>
          <ac:spMkLst>
            <pc:docMk/>
            <pc:sldMk cId="1383231331" sldId="868"/>
            <ac:spMk id="9" creationId="{C921F772-9BD5-6DAB-F8D9-D5B837AB5445}"/>
          </ac:spMkLst>
        </pc:spChg>
      </pc:sldChg>
    </pc:docChg>
  </pc:docChgLst>
  <pc:docChgLst>
    <pc:chgData name="Helen Cole" userId="S::helen.cole@swgfl.org.uk::7031baed-85c3-496a-af5e-c2e6f68369a1" providerId="AD" clId="Web-{BB9C7857-8FBC-9143-283F-47245BDCB06E}"/>
    <pc:docChg chg="modSld">
      <pc:chgData name="Helen Cole" userId="S::helen.cole@swgfl.org.uk::7031baed-85c3-496a-af5e-c2e6f68369a1" providerId="AD" clId="Web-{BB9C7857-8FBC-9143-283F-47245BDCB06E}" dt="2023-11-21T13:44:24.055" v="4" actId="1076"/>
      <pc:docMkLst>
        <pc:docMk/>
      </pc:docMkLst>
      <pc:sldChg chg="addSp delSp modSp">
        <pc:chgData name="Helen Cole" userId="S::helen.cole@swgfl.org.uk::7031baed-85c3-496a-af5e-c2e6f68369a1" providerId="AD" clId="Web-{BB9C7857-8FBC-9143-283F-47245BDCB06E}" dt="2023-11-21T13:44:24.055" v="4" actId="1076"/>
        <pc:sldMkLst>
          <pc:docMk/>
          <pc:sldMk cId="1174118083" sldId="261"/>
        </pc:sldMkLst>
        <pc:picChg chg="add mod">
          <ac:chgData name="Helen Cole" userId="S::helen.cole@swgfl.org.uk::7031baed-85c3-496a-af5e-c2e6f68369a1" providerId="AD" clId="Web-{BB9C7857-8FBC-9143-283F-47245BDCB06E}" dt="2023-11-21T13:44:24.055" v="4" actId="1076"/>
          <ac:picMkLst>
            <pc:docMk/>
            <pc:sldMk cId="1174118083" sldId="261"/>
            <ac:picMk id="3" creationId="{81A99989-45B6-F7FF-FB8F-B6819B01252B}"/>
          </ac:picMkLst>
        </pc:picChg>
        <pc:picChg chg="del">
          <ac:chgData name="Helen Cole" userId="S::helen.cole@swgfl.org.uk::7031baed-85c3-496a-af5e-c2e6f68369a1" providerId="AD" clId="Web-{BB9C7857-8FBC-9143-283F-47245BDCB06E}" dt="2023-11-21T13:44:04.883" v="0"/>
          <ac:picMkLst>
            <pc:docMk/>
            <pc:sldMk cId="1174118083" sldId="261"/>
            <ac:picMk id="4" creationId="{C851041A-3214-B0A8-A74B-338B270807D2}"/>
          </ac:picMkLst>
        </pc:picChg>
      </pc:sldChg>
    </pc:docChg>
  </pc:docChgLst>
  <pc:docChgLst>
    <pc:chgData name="Mizen, Kate (ESJWL - ESJ Ops - Digital Learning Div)" userId="6532aa4e-33a5-40c9-8b89-cbd119619c89" providerId="ADAL" clId="{64CAA978-E9B4-48E0-830D-3FEF211A3002}"/>
    <pc:docChg chg="addSld delSld modSld">
      <pc:chgData name="Mizen, Kate (ESJWL - ESJ Ops - Digital Learning Div)" userId="6532aa4e-33a5-40c9-8b89-cbd119619c89" providerId="ADAL" clId="{64CAA978-E9B4-48E0-830D-3FEF211A3002}" dt="2023-11-23T15:08:04.124" v="12" actId="2696"/>
      <pc:docMkLst>
        <pc:docMk/>
      </pc:docMkLst>
      <pc:sldChg chg="modNotesTx">
        <pc:chgData name="Mizen, Kate (ESJWL - ESJ Ops - Digital Learning Div)" userId="6532aa4e-33a5-40c9-8b89-cbd119619c89" providerId="ADAL" clId="{64CAA978-E9B4-48E0-830D-3FEF211A3002}" dt="2023-11-23T15:04:16.024" v="1" actId="6549"/>
        <pc:sldMkLst>
          <pc:docMk/>
          <pc:sldMk cId="4233661324" sldId="256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20.224" v="2" actId="6549"/>
        <pc:sldMkLst>
          <pc:docMk/>
          <pc:sldMk cId="1926449524" sldId="260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38.195" v="4" actId="6549"/>
        <pc:sldMkLst>
          <pc:docMk/>
          <pc:sldMk cId="2878908716" sldId="268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46.880" v="7" actId="6549"/>
        <pc:sldMkLst>
          <pc:docMk/>
          <pc:sldMk cId="3714489388" sldId="299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40.817" v="5" actId="6549"/>
        <pc:sldMkLst>
          <pc:docMk/>
          <pc:sldMk cId="4115345083" sldId="302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43.142" v="6" actId="6549"/>
        <pc:sldMkLst>
          <pc:docMk/>
          <pc:sldMk cId="750176983" sldId="824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4:22.404" v="3" actId="6549"/>
        <pc:sldMkLst>
          <pc:docMk/>
          <pc:sldMk cId="3966312414" sldId="831"/>
        </pc:sldMkLst>
      </pc:sldChg>
      <pc:sldChg chg="del">
        <pc:chgData name="Mizen, Kate (ESJWL - ESJ Ops - Digital Learning Div)" userId="6532aa4e-33a5-40c9-8b89-cbd119619c89" providerId="ADAL" clId="{64CAA978-E9B4-48E0-830D-3FEF211A3002}" dt="2023-11-23T15:04:09.544" v="0" actId="2696"/>
        <pc:sldMkLst>
          <pc:docMk/>
          <pc:sldMk cId="2883922699" sldId="834"/>
        </pc:sldMkLst>
      </pc:sldChg>
      <pc:sldChg chg="del">
        <pc:chgData name="Mizen, Kate (ESJWL - ESJ Ops - Digital Learning Div)" userId="6532aa4e-33a5-40c9-8b89-cbd119619c89" providerId="ADAL" clId="{64CAA978-E9B4-48E0-830D-3FEF211A3002}" dt="2023-11-23T15:05:17.518" v="9" actId="2696"/>
        <pc:sldMkLst>
          <pc:docMk/>
          <pc:sldMk cId="3230535953" sldId="835"/>
        </pc:sldMkLst>
      </pc:sldChg>
      <pc:sldChg chg="modNotesTx">
        <pc:chgData name="Mizen, Kate (ESJWL - ESJ Ops - Digital Learning Div)" userId="6532aa4e-33a5-40c9-8b89-cbd119619c89" providerId="ADAL" clId="{64CAA978-E9B4-48E0-830D-3FEF211A3002}" dt="2023-11-23T15:05:05.151" v="8" actId="6549"/>
        <pc:sldMkLst>
          <pc:docMk/>
          <pc:sldMk cId="1383231331" sldId="868"/>
        </pc:sldMkLst>
      </pc:sldChg>
      <pc:sldChg chg="new del">
        <pc:chgData name="Mizen, Kate (ESJWL - ESJ Ops - Digital Learning Div)" userId="6532aa4e-33a5-40c9-8b89-cbd119619c89" providerId="ADAL" clId="{64CAA978-E9B4-48E0-830D-3FEF211A3002}" dt="2023-11-23T15:08:04.124" v="12" actId="2696"/>
        <pc:sldMkLst>
          <pc:docMk/>
          <pc:sldMk cId="252507093" sldId="869"/>
        </pc:sldMkLst>
      </pc:sldChg>
      <pc:sldChg chg="add">
        <pc:chgData name="Mizen, Kate (ESJWL - ESJ Ops - Digital Learning Div)" userId="6532aa4e-33a5-40c9-8b89-cbd119619c89" providerId="ADAL" clId="{64CAA978-E9B4-48E0-830D-3FEF211A3002}" dt="2023-11-23T15:07:59.315" v="11"/>
        <pc:sldMkLst>
          <pc:docMk/>
          <pc:sldMk cId="4017717983" sldId="870"/>
        </pc:sldMkLst>
      </pc:sldChg>
    </pc:docChg>
  </pc:docChgLst>
  <pc:docChgLst>
    <pc:chgData name="amy@childnet.com" userId="S::urn:spo:guest#amy@childnet.com::" providerId="AD" clId="Web-{56F71CA8-69A6-E48F-1A85-02409863CED3}"/>
    <pc:docChg chg="modSld">
      <pc:chgData name="amy@childnet.com" userId="S::urn:spo:guest#amy@childnet.com::" providerId="AD" clId="Web-{56F71CA8-69A6-E48F-1A85-02409863CED3}" dt="2023-11-21T10:14:07.675" v="11"/>
      <pc:docMkLst>
        <pc:docMk/>
      </pc:docMkLst>
      <pc:sldChg chg="modNotes">
        <pc:chgData name="amy@childnet.com" userId="S::urn:spo:guest#amy@childnet.com::" providerId="AD" clId="Web-{56F71CA8-69A6-E48F-1A85-02409863CED3}" dt="2023-11-21T10:14:07.675" v="11"/>
        <pc:sldMkLst>
          <pc:docMk/>
          <pc:sldMk cId="3058522707" sldId="861"/>
        </pc:sldMkLst>
      </pc:sldChg>
      <pc:sldChg chg="modNotes">
        <pc:chgData name="amy@childnet.com" userId="S::urn:spo:guest#amy@childnet.com::" providerId="AD" clId="Web-{56F71CA8-69A6-E48F-1A85-02409863CED3}" dt="2023-11-21T10:14:00.988" v="10"/>
        <pc:sldMkLst>
          <pc:docMk/>
          <pc:sldMk cId="2720894095" sldId="862"/>
        </pc:sldMkLst>
      </pc:sldChg>
      <pc:sldChg chg="modNotes">
        <pc:chgData name="amy@childnet.com" userId="S::urn:spo:guest#amy@childnet.com::" providerId="AD" clId="Web-{56F71CA8-69A6-E48F-1A85-02409863CED3}" dt="2023-11-21T10:13:57.925" v="9"/>
        <pc:sldMkLst>
          <pc:docMk/>
          <pc:sldMk cId="3653898788" sldId="863"/>
        </pc:sldMkLst>
      </pc:sldChg>
      <pc:sldChg chg="modNotes">
        <pc:chgData name="amy@childnet.com" userId="S::urn:spo:guest#amy@childnet.com::" providerId="AD" clId="Web-{56F71CA8-69A6-E48F-1A85-02409863CED3}" dt="2023-11-21T10:13:53.519" v="7"/>
        <pc:sldMkLst>
          <pc:docMk/>
          <pc:sldMk cId="2858925332" sldId="864"/>
        </pc:sldMkLst>
      </pc:sldChg>
      <pc:sldChg chg="modNotes">
        <pc:chgData name="amy@childnet.com" userId="S::urn:spo:guest#amy@childnet.com::" providerId="AD" clId="Web-{56F71CA8-69A6-E48F-1A85-02409863CED3}" dt="2023-11-21T10:13:49.065" v="5"/>
        <pc:sldMkLst>
          <pc:docMk/>
          <pc:sldMk cId="417109751" sldId="865"/>
        </pc:sldMkLst>
      </pc:sldChg>
      <pc:sldChg chg="modNotes">
        <pc:chgData name="amy@childnet.com" userId="S::urn:spo:guest#amy@childnet.com::" providerId="AD" clId="Web-{56F71CA8-69A6-E48F-1A85-02409863CED3}" dt="2023-11-21T10:13:43.862" v="3"/>
        <pc:sldMkLst>
          <pc:docMk/>
          <pc:sldMk cId="3030060460" sldId="866"/>
        </pc:sldMkLst>
      </pc:sldChg>
      <pc:sldChg chg="modNotes">
        <pc:chgData name="amy@childnet.com" userId="S::urn:spo:guest#amy@childnet.com::" providerId="AD" clId="Web-{56F71CA8-69A6-E48F-1A85-02409863CED3}" dt="2023-11-21T10:13:40.940" v="2"/>
        <pc:sldMkLst>
          <pc:docMk/>
          <pc:sldMk cId="71054115" sldId="867"/>
        </pc:sldMkLst>
      </pc:sldChg>
      <pc:sldChg chg="modNotes">
        <pc:chgData name="amy@childnet.com" userId="S::urn:spo:guest#amy@childnet.com::" providerId="AD" clId="Web-{56F71CA8-69A6-E48F-1A85-02409863CED3}" dt="2023-11-21T10:13:37.424" v="0"/>
        <pc:sldMkLst>
          <pc:docMk/>
          <pc:sldMk cId="1383231331" sldId="868"/>
        </pc:sldMkLst>
      </pc:sldChg>
    </pc:docChg>
  </pc:docChgLst>
  <pc:docChgLst>
    <pc:chgData name="Andrew Williams" userId="04917b1c-c4eb-4b01-a61a-a0f7e9f29a1b" providerId="ADAL" clId="{82FFECC9-A923-47D6-8B82-D12C55CE61AC}"/>
    <pc:docChg chg="modSld">
      <pc:chgData name="Andrew Williams" userId="04917b1c-c4eb-4b01-a61a-a0f7e9f29a1b" providerId="ADAL" clId="{82FFECC9-A923-47D6-8B82-D12C55CE61AC}" dt="2023-11-20T10:09:27.153" v="1" actId="729"/>
      <pc:docMkLst>
        <pc:docMk/>
      </pc:docMkLst>
      <pc:sldChg chg="mod modShow">
        <pc:chgData name="Andrew Williams" userId="04917b1c-c4eb-4b01-a61a-a0f7e9f29a1b" providerId="ADAL" clId="{82FFECC9-A923-47D6-8B82-D12C55CE61AC}" dt="2023-11-20T10:09:27.153" v="1" actId="729"/>
        <pc:sldMkLst>
          <pc:docMk/>
          <pc:sldMk cId="2883922699" sldId="834"/>
        </pc:sldMkLst>
      </pc:sldChg>
      <pc:sldChg chg="mod modShow">
        <pc:chgData name="Andrew Williams" userId="04917b1c-c4eb-4b01-a61a-a0f7e9f29a1b" providerId="ADAL" clId="{82FFECC9-A923-47D6-8B82-D12C55CE61AC}" dt="2023-11-20T10:09:20.538" v="0" actId="729"/>
        <pc:sldMkLst>
          <pc:docMk/>
          <pc:sldMk cId="3230535953" sldId="835"/>
        </pc:sldMkLst>
      </pc:sldChg>
    </pc:docChg>
  </pc:docChgLst>
  <pc:docChgLst>
    <pc:chgData name="Helen Cole" userId="S::helen.cole@swgfl.org.uk::7031baed-85c3-496a-af5e-c2e6f68369a1" providerId="AD" clId="Web-{3AA8B939-4264-BDF9-B218-1A0E3F172C80}"/>
    <pc:docChg chg="modSld">
      <pc:chgData name="Helen Cole" userId="S::helen.cole@swgfl.org.uk::7031baed-85c3-496a-af5e-c2e6f68369a1" providerId="AD" clId="Web-{3AA8B939-4264-BDF9-B218-1A0E3F172C80}" dt="2023-11-21T13:40:28.353" v="5" actId="1076"/>
      <pc:docMkLst>
        <pc:docMk/>
      </pc:docMkLst>
      <pc:sldChg chg="addSp delSp modSp">
        <pc:chgData name="Helen Cole" userId="S::helen.cole@swgfl.org.uk::7031baed-85c3-496a-af5e-c2e6f68369a1" providerId="AD" clId="Web-{3AA8B939-4264-BDF9-B218-1A0E3F172C80}" dt="2023-11-21T13:40:28.353" v="5" actId="1076"/>
        <pc:sldMkLst>
          <pc:docMk/>
          <pc:sldMk cId="1174118083" sldId="261"/>
        </pc:sldMkLst>
        <pc:picChg chg="del">
          <ac:chgData name="Helen Cole" userId="S::helen.cole@swgfl.org.uk::7031baed-85c3-496a-af5e-c2e6f68369a1" providerId="AD" clId="Web-{3AA8B939-4264-BDF9-B218-1A0E3F172C80}" dt="2023-11-21T13:40:04.914" v="0"/>
          <ac:picMkLst>
            <pc:docMk/>
            <pc:sldMk cId="1174118083" sldId="261"/>
            <ac:picMk id="3" creationId="{19845841-C9E3-56D0-91A5-AD876E047223}"/>
          </ac:picMkLst>
        </pc:picChg>
        <pc:picChg chg="add mod">
          <ac:chgData name="Helen Cole" userId="S::helen.cole@swgfl.org.uk::7031baed-85c3-496a-af5e-c2e6f68369a1" providerId="AD" clId="Web-{3AA8B939-4264-BDF9-B218-1A0E3F172C80}" dt="2023-11-21T13:40:28.353" v="5" actId="1076"/>
          <ac:picMkLst>
            <pc:docMk/>
            <pc:sldMk cId="1174118083" sldId="261"/>
            <ac:picMk id="4" creationId="{C851041A-3214-B0A8-A74B-338B270807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474A-F622-489A-9D59-720BCB13EFEA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18F3-FE8C-40C1-8507-048DBEB91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6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7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60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6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8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FD12-90E7-4476-B70F-5B0B233AD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7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DFD12-90E7-4476-B70F-5B0B233AD98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3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DFD12-90E7-4476-B70F-5B0B233AD9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6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DFD12-90E7-4476-B70F-5B0B233AD98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8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83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95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24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49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79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5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14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B18F3-FE8C-40C1-8507-048DBEB91A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4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Session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2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1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8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7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1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8F3-FE8C-40C1-8507-048DBEB91A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0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DFD12-90E7-4476-B70F-5B0B233AD9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6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DFD12-90E7-4476-B70F-5B0B233AD9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9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9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BB12-0B35-59B4-5096-1236A2703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4A5C-AEF5-1F2A-B624-0CB9DC531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4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7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3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4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9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3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76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04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28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0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03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73FA-0FE0-4EF3-0837-03B45BA37AD9}"/>
              </a:ext>
            </a:extLst>
          </p:cNvPr>
          <p:cNvSpPr/>
          <p:nvPr userDrawn="1"/>
        </p:nvSpPr>
        <p:spPr>
          <a:xfrm>
            <a:off x="519023" y="1526875"/>
            <a:ext cx="10515600" cy="4063042"/>
          </a:xfrm>
          <a:prstGeom prst="roundRect">
            <a:avLst>
              <a:gd name="adj" fmla="val 7478"/>
            </a:avLst>
          </a:prstGeom>
          <a:solidFill>
            <a:srgbClr val="FF660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999F5-4F13-FBA9-C873-256B816EB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04465">
            <a:off x="9140962" y="679391"/>
            <a:ext cx="921419" cy="1510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A63AB-F47F-4ED5-8F0D-7192B704F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965" y="5257167"/>
            <a:ext cx="1026823" cy="10114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E82D06-09BA-1C4F-A406-3151621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1E917F3-1D9E-2D89-5378-086E6A85AA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630" y="1752350"/>
            <a:ext cx="5751602" cy="384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Lexend" pitchFamily="2" charset="0"/>
              </a:defRPr>
            </a:lvl1pPr>
          </a:lstStyle>
          <a:p>
            <a:pPr lvl="0"/>
            <a:r>
              <a:rPr lang="en-GB"/>
              <a:t>Sub Heading Text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D0FFAC3-56E8-9B66-56EE-F92FF07F1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630" y="2210719"/>
            <a:ext cx="9885872" cy="2891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860089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D1A6C-4762-CA60-37C4-9221D28E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DD5A79-3463-81E1-188B-B1C4B48C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B2CBE7C-C8A6-1BE8-1CF7-97DB82AF09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24" y="1612900"/>
            <a:ext cx="5751602" cy="3666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9694-EC0E-73F2-1C6C-FCB70C5189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354" y="5887651"/>
            <a:ext cx="767125" cy="761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D86A7-5875-0DA7-D6DB-EC376F41C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04014">
            <a:off x="10651061" y="322154"/>
            <a:ext cx="767125" cy="7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53FB96-D4C9-427B-134A-610770308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DC4C88-B312-D439-8610-71B1E564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F45B0-3E89-1630-78AA-30005C783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886" y="5617531"/>
            <a:ext cx="1116684" cy="1111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37DB2-2F54-1834-65C4-082B3FC605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3458">
            <a:off x="10071189" y="205894"/>
            <a:ext cx="1116684" cy="1111072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3EF59F9-D620-80B6-78CB-DBD3DA85C0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24" y="1612900"/>
            <a:ext cx="5751602" cy="3666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Lexend" pitchFamily="2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6941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BFFC6D-C465-3C71-DACD-D08AB1A1E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3CB700-E3CD-F009-28D3-9E0E2D86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94942-2D55-BFFB-1B3C-DDABB7964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3462" y="51756"/>
            <a:ext cx="1296907" cy="1270258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1629755-F338-3FFD-F936-53DBC6A8F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24" y="1612900"/>
            <a:ext cx="5751602" cy="3666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6D8C57-3A3E-6A82-8A0F-064A9628F2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248366">
            <a:off x="919031" y="5511171"/>
            <a:ext cx="871429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A8C32F-10C4-2E94-0CD4-57D16EADB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765F70-AA83-5F13-14B9-4D1BA1F2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896BB-0A46-ED5C-48B4-91B3B83D2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6364" y="222159"/>
            <a:ext cx="1166947" cy="1149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C138B-8541-22A8-D0E9-3040D984A7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32967">
            <a:off x="678386" y="5533156"/>
            <a:ext cx="1166947" cy="1149442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AC6877B-2F5E-10CD-795D-3DC6B7DB6D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24" y="1612900"/>
            <a:ext cx="5751602" cy="3666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784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D1A6C-4762-CA60-37C4-9221D28E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DD5A79-3463-81E1-188B-B1C4B48C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B2CBE7C-C8A6-1BE8-1CF7-97DB82AF09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24" y="1612900"/>
            <a:ext cx="5751602" cy="3666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9694-EC0E-73F2-1C6C-FCB70C5189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354" y="5887651"/>
            <a:ext cx="767125" cy="761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D86A7-5875-0DA7-D6DB-EC376F41C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04014">
            <a:off x="10651061" y="322154"/>
            <a:ext cx="767125" cy="7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E374BE-B9EA-7520-5367-CD826141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0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73FA-0FE0-4EF3-0837-03B45BA37AD9}"/>
              </a:ext>
            </a:extLst>
          </p:cNvPr>
          <p:cNvSpPr/>
          <p:nvPr userDrawn="1"/>
        </p:nvSpPr>
        <p:spPr>
          <a:xfrm>
            <a:off x="519023" y="1526875"/>
            <a:ext cx="10515600" cy="4063042"/>
          </a:xfrm>
          <a:prstGeom prst="roundRect">
            <a:avLst>
              <a:gd name="adj" fmla="val 7478"/>
            </a:avLst>
          </a:prstGeom>
          <a:solidFill>
            <a:srgbClr val="FF660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999F5-4F13-FBA9-C873-256B816EB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04465">
            <a:off x="9140962" y="679391"/>
            <a:ext cx="921419" cy="1510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A63AB-F47F-4ED5-8F0D-7192B704F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965" y="5257167"/>
            <a:ext cx="1026823" cy="10114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E82D06-09BA-1C4F-A406-3151621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6600"/>
                </a:solidFill>
                <a:latin typeface="Lexe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1E917F3-1D9E-2D89-5378-086E6A85AA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630" y="1752350"/>
            <a:ext cx="5751602" cy="384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Lexend" pitchFamily="2" charset="0"/>
              </a:defRPr>
            </a:lvl1pPr>
          </a:lstStyle>
          <a:p>
            <a:pPr lvl="0"/>
            <a:r>
              <a:rPr lang="en-GB"/>
              <a:t>Sub Heading Text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D0FFAC3-56E8-9B66-56EE-F92FF07F1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630" y="2210719"/>
            <a:ext cx="9885872" cy="2891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23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www.saferinternet.org.uk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enquiries@saferinternet.org.uk" TargetMode="External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ECE9D-CBC2-DA2F-DEBE-0C7BD3797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134372" y="1485140"/>
            <a:ext cx="10752827" cy="3671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CA7AB-CA65-9CA7-97D3-0C5F9C23DE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547" y="1054931"/>
            <a:ext cx="10854906" cy="3761158"/>
          </a:xfrm>
          <a:prstGeom prst="rect">
            <a:avLst/>
          </a:prstGeom>
        </p:spPr>
      </p:pic>
      <p:pic>
        <p:nvPicPr>
          <p:cNvPr id="9" name="Picture 8" descr="A blue and orange logo&#10;&#10;Description automatically generated with low confidence">
            <a:extLst>
              <a:ext uri="{FF2B5EF4-FFF2-40B4-BE49-F238E27FC236}">
                <a16:creationId xmlns:a16="http://schemas.microsoft.com/office/drawing/2014/main" id="{29F6E8A0-3A98-55CC-C72D-B6DF337387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76" y="289830"/>
            <a:ext cx="3127255" cy="15302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A3AF8A-71DD-F00F-84CA-4FD53316B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" y="2301467"/>
            <a:ext cx="3454727" cy="12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32ED326-8A3C-EF3B-C0B8-DB51FFCC7C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5" y="2459259"/>
            <a:ext cx="1590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64400C9-3779-2007-F80D-F22FE453FE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11" y="2523123"/>
            <a:ext cx="2202396" cy="6896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1BDE7-9F2E-4467-41DF-49D8A20AAC2D}"/>
              </a:ext>
            </a:extLst>
          </p:cNvPr>
          <p:cNvSpPr txBox="1"/>
          <p:nvPr userDrawn="1"/>
        </p:nvSpPr>
        <p:spPr>
          <a:xfrm>
            <a:off x="4690523" y="6383504"/>
            <a:ext cx="28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>
                <a:solidFill>
                  <a:srgbClr val="FF6600"/>
                </a:solidFill>
                <a:latin typeface="Fira Sans" panose="020B05030500000200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www.saferinternet.org.uk</a:t>
            </a:r>
            <a:endParaRPr lang="en-GB" u="none">
              <a:solidFill>
                <a:srgbClr val="FF6600"/>
              </a:solidFill>
              <a:latin typeface="Fira Sans" panose="020B05030500000200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5E995-1E87-6211-D257-525D2FCFBAE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893967">
            <a:off x="1075235" y="446335"/>
            <a:ext cx="1112986" cy="110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E74E8-D446-4F95-CE54-FEB23E652A2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06452" y="4581960"/>
            <a:ext cx="1166947" cy="114944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36A59F0-02A4-7BA0-9B1A-A22991D70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62" y="5098968"/>
            <a:ext cx="1526874" cy="12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54BB54-DA7F-BFD7-2E30-5D62B6DDA755}"/>
              </a:ext>
            </a:extLst>
          </p:cNvPr>
          <p:cNvSpPr/>
          <p:nvPr userDrawn="1"/>
        </p:nvSpPr>
        <p:spPr>
          <a:xfrm>
            <a:off x="678608" y="2061476"/>
            <a:ext cx="11352362" cy="1975449"/>
          </a:xfrm>
          <a:prstGeom prst="roundRect">
            <a:avLst/>
          </a:prstGeom>
          <a:solidFill>
            <a:srgbClr val="FF6600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E7C787-87E4-C6FE-72F4-A3E8CEDF3D80}"/>
              </a:ext>
            </a:extLst>
          </p:cNvPr>
          <p:cNvSpPr txBox="1">
            <a:spLocks/>
          </p:cNvSpPr>
          <p:nvPr userDrawn="1"/>
        </p:nvSpPr>
        <p:spPr>
          <a:xfrm>
            <a:off x="838200" y="1003480"/>
            <a:ext cx="10515600" cy="78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6600"/>
                </a:solidFill>
                <a:latin typeface="HelveticaNeueLT Pro 45 Lt" panose="020B0403020202020204" pitchFamily="34" charset="0"/>
                <a:ea typeface="+mj-ea"/>
                <a:cs typeface="+mj-cs"/>
              </a:defRPr>
            </a:lvl1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800" kern="1200">
                <a:solidFill>
                  <a:srgbClr val="009DE0"/>
                </a:solidFill>
                <a:latin typeface="Lexend" pitchFamily="2" charset="0"/>
                <a:ea typeface="Calibri" panose="020F0502020204030204" pitchFamily="34" charset="0"/>
              </a:rPr>
              <a:t>Update from the UK Safer Internet Centre</a:t>
            </a:r>
            <a:endParaRPr lang="en-GB" sz="2800" kern="1200">
              <a:solidFill>
                <a:srgbClr val="009DE0"/>
              </a:solidFill>
              <a:latin typeface="Lexend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2E7A8E-0D6B-2CD3-7A0A-82389B93B132}"/>
              </a:ext>
            </a:extLst>
          </p:cNvPr>
          <p:cNvSpPr/>
          <p:nvPr userDrawn="1"/>
        </p:nvSpPr>
        <p:spPr>
          <a:xfrm>
            <a:off x="405442" y="1785668"/>
            <a:ext cx="11352362" cy="19754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724A957-8447-6607-9A7F-5C2FD680B051}"/>
              </a:ext>
            </a:extLst>
          </p:cNvPr>
          <p:cNvSpPr txBox="1">
            <a:spLocks/>
          </p:cNvSpPr>
          <p:nvPr userDrawn="1"/>
        </p:nvSpPr>
        <p:spPr>
          <a:xfrm>
            <a:off x="1590144" y="2069535"/>
            <a:ext cx="4156492" cy="13002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b="1">
                <a:solidFill>
                  <a:srgbClr val="009DE0"/>
                </a:solidFill>
                <a:latin typeface="Fira Sans" panose="020B0503050000020004" pitchFamily="34" charset="0"/>
                <a:cs typeface="Arial"/>
              </a:rPr>
              <a:t>David Wright</a:t>
            </a:r>
            <a:br>
              <a:rPr lang="en-GB" sz="3200">
                <a:solidFill>
                  <a:srgbClr val="0096D6"/>
                </a:solidFill>
                <a:latin typeface="Fira Sans" panose="020B0503050000020004" pitchFamily="34" charset="0"/>
                <a:cs typeface="Arial"/>
              </a:rPr>
            </a:br>
            <a:r>
              <a:rPr lang="en-GB" sz="16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CEO, SWGfL and a Director, UKSIC</a:t>
            </a:r>
            <a:br>
              <a:rPr lang="en-GB" sz="20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</a:br>
            <a:r>
              <a:rPr lang="en-GB" sz="1400">
                <a:solidFill>
                  <a:schemeClr val="tx1"/>
                </a:solidFill>
                <a:latin typeface="Fira Sans" panose="020B0503050000020004" pitchFamily="34" charset="0"/>
              </a:rPr>
              <a:t>d</a:t>
            </a:r>
            <a:r>
              <a:rPr lang="en-GB" sz="14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avid.wright@swgfl.org.uk</a:t>
            </a:r>
            <a:endParaRPr lang="en-GB" sz="240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7F438D0D-68D2-1239-69EE-0736612B24B0}"/>
              </a:ext>
            </a:extLst>
          </p:cNvPr>
          <p:cNvSpPr txBox="1">
            <a:spLocks/>
          </p:cNvSpPr>
          <p:nvPr userDrawn="1"/>
        </p:nvSpPr>
        <p:spPr>
          <a:xfrm>
            <a:off x="6354789" y="2069535"/>
            <a:ext cx="4247067" cy="13002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b="1">
                <a:solidFill>
                  <a:srgbClr val="009DE0"/>
                </a:solidFill>
                <a:latin typeface="Fira Sans" panose="020B0503050000020004" pitchFamily="34" charset="0"/>
                <a:cs typeface="Arial"/>
              </a:rPr>
              <a:t>Will Gardner </a:t>
            </a:r>
            <a:r>
              <a:rPr lang="en-GB" sz="2400">
                <a:solidFill>
                  <a:srgbClr val="009DE0"/>
                </a:solidFill>
                <a:latin typeface="Fira Sans" panose="020B0503050000020004" pitchFamily="34" charset="0"/>
                <a:cs typeface="Arial"/>
              </a:rPr>
              <a:t>OBE</a:t>
            </a:r>
            <a:br>
              <a:rPr lang="en-GB" sz="3200">
                <a:solidFill>
                  <a:srgbClr val="0096D6"/>
                </a:solidFill>
                <a:latin typeface="Fira Sans" panose="020B0503050000020004" pitchFamily="34" charset="0"/>
                <a:cs typeface="Arial"/>
              </a:rPr>
            </a:br>
            <a:r>
              <a:rPr lang="en-GB" sz="16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CEO, </a:t>
            </a:r>
            <a:r>
              <a:rPr lang="en-GB" sz="1600" err="1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Childnet</a:t>
            </a:r>
            <a:r>
              <a:rPr lang="en-GB" sz="16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 and a Director, UKSIC</a:t>
            </a:r>
            <a:br>
              <a:rPr lang="en-GB" sz="20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</a:br>
            <a:r>
              <a:rPr lang="en-GB" sz="1400">
                <a:solidFill>
                  <a:schemeClr val="tx1"/>
                </a:solidFill>
                <a:latin typeface="Fira Sans" panose="020B0503050000020004" pitchFamily="34" charset="0"/>
                <a:cs typeface="Arial"/>
              </a:rPr>
              <a:t>will@childnet.com</a:t>
            </a:r>
            <a:endParaRPr lang="en-GB" sz="1400" b="1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Picture 11" descr="A blue and orange logo&#10;&#10;Description automatically generated with low confidence">
            <a:extLst>
              <a:ext uri="{FF2B5EF4-FFF2-40B4-BE49-F238E27FC236}">
                <a16:creationId xmlns:a16="http://schemas.microsoft.com/office/drawing/2014/main" id="{2EA25B6D-0326-876B-E10F-B5D2D4B10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66" y="4200856"/>
            <a:ext cx="1854681" cy="90751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1567441-9B31-FF9E-F77E-7ACECE693D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92" y="4320792"/>
            <a:ext cx="1818909" cy="6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50E40C5-3640-8086-7C59-F35EDBD7A2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4442102"/>
            <a:ext cx="1357223" cy="425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2E302F-0212-E95A-7E12-BE03611B8A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936733">
            <a:off x="228117" y="3316629"/>
            <a:ext cx="1112986" cy="110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E28ECF-A706-7B10-A23D-1749810444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8248366">
            <a:off x="9957600" y="34081"/>
            <a:ext cx="871429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A86E9E0-833D-7865-9A40-896281168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9060" y="6029864"/>
            <a:ext cx="905612" cy="3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  <p:sldLayoutId id="2147483658" r:id="rId6"/>
    <p:sldLayoutId id="2147483659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9586DE0-388E-4DC3-4A55-5DF2A1B6C070}"/>
              </a:ext>
            </a:extLst>
          </p:cNvPr>
          <p:cNvSpPr/>
          <p:nvPr userDrawn="1"/>
        </p:nvSpPr>
        <p:spPr>
          <a:xfrm rot="10800000">
            <a:off x="-1" y="0"/>
            <a:ext cx="12192001" cy="5063706"/>
          </a:xfrm>
          <a:prstGeom prst="round2SameRect">
            <a:avLst>
              <a:gd name="adj1" fmla="val 9895"/>
              <a:gd name="adj2" fmla="val 0"/>
            </a:avLst>
          </a:prstGeom>
          <a:solidFill>
            <a:srgbClr val="009DE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5191E0-2213-CE9A-2D2A-A7BD447BE1A6}"/>
              </a:ext>
            </a:extLst>
          </p:cNvPr>
          <p:cNvSpPr txBox="1">
            <a:spLocks/>
          </p:cNvSpPr>
          <p:nvPr userDrawn="1"/>
        </p:nvSpPr>
        <p:spPr>
          <a:xfrm>
            <a:off x="7867291" y="3243532"/>
            <a:ext cx="3518978" cy="1356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en-GB" sz="1800">
                <a:solidFill>
                  <a:srgbClr val="FF6600"/>
                </a:solidFill>
                <a:latin typeface="Fira Sans" panose="020B05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enquiries@saferinternet.org.uk</a:t>
            </a:r>
            <a:endParaRPr lang="en-GB" sz="1800">
              <a:solidFill>
                <a:srgbClr val="FF6600"/>
              </a:solidFill>
              <a:latin typeface="Fira Sans" panose="020B0503050000020004" pitchFamily="34" charset="0"/>
            </a:endParaRPr>
          </a:p>
          <a:p>
            <a:pPr marL="0" indent="0" algn="r"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en-GB" sz="1800">
                <a:solidFill>
                  <a:srgbClr val="FF6600"/>
                </a:solidFill>
                <a:latin typeface="Fira Sans" panose="020B0503050000020004" pitchFamily="34" charset="0"/>
              </a:rPr>
              <a:t>+44 344 8002382</a:t>
            </a:r>
          </a:p>
          <a:p>
            <a:pPr marL="0" indent="0" algn="r"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None/>
            </a:pPr>
            <a:r>
              <a:rPr lang="en-GB" sz="1800">
                <a:solidFill>
                  <a:srgbClr val="FF6600"/>
                </a:solidFill>
                <a:latin typeface="Fira Sans" panose="020B0503050000020004" pitchFamily="34" charset="0"/>
              </a:rPr>
              <a:t>@UK_SIC</a:t>
            </a:r>
          </a:p>
        </p:txBody>
      </p:sp>
      <p:pic>
        <p:nvPicPr>
          <p:cNvPr id="18" name="Picture 17" descr="A blue and orange logo&#10;&#10;Description automatically generated with low confidence">
            <a:extLst>
              <a:ext uri="{FF2B5EF4-FFF2-40B4-BE49-F238E27FC236}">
                <a16:creationId xmlns:a16="http://schemas.microsoft.com/office/drawing/2014/main" id="{52158F1A-EC62-8D2B-D05B-F498D72C2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" y="5524049"/>
            <a:ext cx="1887014" cy="923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F7767E-5901-9ED6-7464-7F3CC655C6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73441" y="3352832"/>
            <a:ext cx="400550" cy="135652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11E4FC6-37F8-DEC2-12E2-8EC88B198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38" y="5533595"/>
            <a:ext cx="2463502" cy="9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155273B-E428-7512-4199-E4F5DBE3F3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02" y="5585552"/>
            <a:ext cx="1336556" cy="8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23BF9FB-6851-569D-5BCD-B4CD203E109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19" y="5762279"/>
            <a:ext cx="1427002" cy="4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F5CD-1CCD-4FA8-9205-2F4B11347F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693F-2B3D-42AA-BF29-EBD282D56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05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parthau/cadwn-ddiogel-ar-le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hwb.gov.wales/parthau/cadwn-ddiogel-ar-lein/bydd-wybodus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parthau/cadwn-ddiogel-ar-lein/bydd-wybodu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parthau/cadwn-ddiogel-ar-lein/bydd-wybodus/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wb.gov.wales/cadwn-ddiogel-ar-lein/diwrnod-defnyddior-rhyngrwyd-yn-fwy-diog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player.vimeo.com/video/882855705?app_id=12296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9457-71DA-5EC1-510C-B5B17B72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white background with blue and orange text&#10;&#10;Description automatically generated">
            <a:extLst>
              <a:ext uri="{FF2B5EF4-FFF2-40B4-BE49-F238E27FC236}">
                <a16:creationId xmlns:a16="http://schemas.microsoft.com/office/drawing/2014/main" id="{81A99989-45B6-F7FF-FB8F-B6819B01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37" y="584270"/>
            <a:ext cx="9828462" cy="54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toon of a person with red hair&#10;&#10;Description automatically generated">
            <a:extLst>
              <a:ext uri="{FF2B5EF4-FFF2-40B4-BE49-F238E27FC236}">
                <a16:creationId xmlns:a16="http://schemas.microsoft.com/office/drawing/2014/main" id="{40C03710-B3D8-E561-E258-5C7ACE0E3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-9480" r="200" b="56399"/>
          <a:stretch/>
        </p:blipFill>
        <p:spPr>
          <a:xfrm>
            <a:off x="3665553" y="996337"/>
            <a:ext cx="4515196" cy="4487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46E62B-1DDB-0A65-C468-CD51C6226EEE}"/>
              </a:ext>
            </a:extLst>
          </p:cNvPr>
          <p:cNvSpPr/>
          <p:nvPr/>
        </p:nvSpPr>
        <p:spPr>
          <a:xfrm>
            <a:off x="4774224" y="2333152"/>
            <a:ext cx="2879232" cy="2002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8A402-60DA-F6FC-8022-5BE4E6D2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13" y="416543"/>
            <a:ext cx="6712629" cy="5797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y-GB"/>
              <a:t>Dathlu ar y Cyfryngau Cymdeithasol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B11F0C9-D04B-FC05-2984-3617B5EC207B}"/>
              </a:ext>
            </a:extLst>
          </p:cNvPr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2685036" y="1862445"/>
            <a:ext cx="6705206" cy="29441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sz="1700" b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  <a:cs typeface="+mn-cs"/>
              </a:rPr>
              <a:t>Rhannwch y neges ar X 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0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@UK_SIC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ira Sans" panose="020B0503050000020004" pitchFamily="34" charset="0"/>
              <a:cs typeface="+mn-cs"/>
            </a:endParaRP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1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Dilynwch ni ar Instagram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0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@UK_SIC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ira Sans" panose="020B0503050000020004" pitchFamily="34" charset="0"/>
              <a:cs typeface="+mn-cs"/>
            </a:endParaRP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1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Hoffwch ni ar Facebook 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0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saferinternetuk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ira Sans" panose="020B0503050000020004" pitchFamily="34" charset="0"/>
              <a:cs typeface="+mn-cs"/>
            </a:endParaRP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sz="1700" b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  <a:cs typeface="+mn-cs"/>
              </a:rPr>
              <a:t>Gwyliwch ein ffilmiau ar YouTube</a:t>
            </a:r>
            <a:r>
              <a:rPr kumimoji="0" lang="cy-GB" sz="1700" b="1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 </a:t>
            </a:r>
          </a:p>
          <a:p>
            <a:pPr marR="0" lvl="0" algn="ctr" fontAlgn="auto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700" b="0" i="0" u="none" strike="noStrike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Fira Sans" panose="020B0503050000020004" pitchFamily="34" charset="0"/>
                <a:cs typeface="+mn-cs"/>
              </a:rPr>
              <a:t>youtube.com/uksic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C2959-13C1-7BED-C21D-34AB4D4D5230}"/>
              </a:ext>
            </a:extLst>
          </p:cNvPr>
          <p:cNvSpPr txBox="1"/>
          <p:nvPr/>
        </p:nvSpPr>
        <p:spPr>
          <a:xfrm>
            <a:off x="1703162" y="899297"/>
            <a:ext cx="86615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1A4BD4"/>
                </a:solidFill>
                <a:latin typeface="Fira Sans" panose="020B0503050000020004" pitchFamily="34" charset="0"/>
              </a:rPr>
              <a:t>#DefnyddiorRhyngrwydYnFwyDiogel </a:t>
            </a:r>
          </a:p>
          <a:p>
            <a:endParaRPr lang="en-GB" dirty="0"/>
          </a:p>
        </p:txBody>
      </p:sp>
      <p:pic>
        <p:nvPicPr>
          <p:cNvPr id="8" name="Picture 7" descr="Cartoon of a person with red hair&#10;&#10;Description automatically generated">
            <a:extLst>
              <a:ext uri="{FF2B5EF4-FFF2-40B4-BE49-F238E27FC236}">
                <a16:creationId xmlns:a16="http://schemas.microsoft.com/office/drawing/2014/main" id="{171A891A-86D8-0AE5-98E1-292C07C5E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5"/>
          <a:stretch/>
        </p:blipFill>
        <p:spPr>
          <a:xfrm>
            <a:off x="1613827" y="4056923"/>
            <a:ext cx="2273985" cy="23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25887-28D0-0112-9E1F-6FF9110C58BF}"/>
              </a:ext>
            </a:extLst>
          </p:cNvPr>
          <p:cNvSpPr txBox="1"/>
          <p:nvPr/>
        </p:nvSpPr>
        <p:spPr>
          <a:xfrm>
            <a:off x="2743199" y="1653437"/>
            <a:ext cx="8091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72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Cadernid Digidol mewn Addysg 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9B9598C-DB4F-0A55-BF89-027D5FEF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86817" y="5503469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6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18" y="0"/>
            <a:ext cx="10018713" cy="2512291"/>
          </a:xfrm>
        </p:spPr>
        <p:txBody>
          <a:bodyPr anchor="t">
            <a:normAutofit fontScale="90000"/>
          </a:bodyPr>
          <a:lstStyle/>
          <a:p>
            <a:pPr algn="l"/>
            <a:r>
              <a:rPr lang="cy-GB"/>
              <a:t>  </a:t>
            </a:r>
            <a:br>
              <a:rPr lang="cy-GB"/>
            </a:br>
            <a: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Cadw’n ddiogel ar-lein</a:t>
            </a:r>
            <a:b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31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hwb.gov.wales/cadwn-ddiogel-ar-lein</a:t>
            </a:r>
            <a:br>
              <a:rPr lang="cy-GB" sz="4400"/>
            </a:br>
            <a:br>
              <a:rPr lang="cy-GB" sz="4400"/>
            </a:br>
            <a:r>
              <a:rPr lang="cy-GB" sz="2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884" y="2512291"/>
            <a:ext cx="88409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cynnwys wedi’i deilwra ar gyfer ymarferwyr, llywodraethwyr, dysgwyr, rhieni a gofalwyr - gan gynnwys adnoddau, gwybodaeth a chanllawiau cyflym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canllawiau i gefnogi ymarferion diogelu effeithiol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cyfleoedd i gymryd rhan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newyddion diweddaraf a’r erthyglau dan sylw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gwybodaeth am wasanaethau cymorth i roi gwybod am broblemau ar-lein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EEC4C-A0AA-2BAE-4F67-66AEC533F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25" t="7187" r="15672" b="8196"/>
          <a:stretch/>
        </p:blipFill>
        <p:spPr>
          <a:xfrm>
            <a:off x="8304395" y="149555"/>
            <a:ext cx="3315411" cy="221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E51AFB-3E76-5E16-AF32-24FA3C627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76" y="343471"/>
            <a:ext cx="6986324" cy="876299"/>
          </a:xfrm>
        </p:spPr>
        <p:txBody>
          <a:bodyPr>
            <a:normAutofit fontScale="90000"/>
          </a:bodyPr>
          <a:lstStyle/>
          <a:p>
            <a: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Canllawiau ynghylch apiau i deuluoedd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13" y="1828800"/>
            <a:ext cx="9917110" cy="3962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1F9531E-247D-E774-C100-2B54CF2A4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96" y="3739249"/>
            <a:ext cx="1442922" cy="1442922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7811AFB-D671-0A38-5BAA-65C7328D8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440" y="2346782"/>
            <a:ext cx="1442923" cy="1442923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58FD0EA0-600B-891F-5FFD-250741796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683" y="2346782"/>
            <a:ext cx="1442922" cy="144292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71494D3-89B6-24FC-B4E5-3CBF0D11E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278" y="279204"/>
            <a:ext cx="1783397" cy="1783397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6B728520-9005-A453-373A-6CCC01760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361" y="2031712"/>
            <a:ext cx="1442924" cy="1442924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16C0E28C-B6B7-1E93-AE8E-9AB36F1C1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032" y="4060547"/>
            <a:ext cx="1442922" cy="1442922"/>
          </a:xfrm>
          <a:prstGeom prst="rect">
            <a:avLst/>
          </a:prstGeom>
        </p:spPr>
      </p:pic>
      <p:pic>
        <p:nvPicPr>
          <p:cNvPr id="22" name="Picture 21" descr="A picture containing mirror, car mirror, image, spectacles&#10;&#10;Description automatically generated">
            <a:extLst>
              <a:ext uri="{FF2B5EF4-FFF2-40B4-BE49-F238E27FC236}">
                <a16:creationId xmlns:a16="http://schemas.microsoft.com/office/drawing/2014/main" id="{224DA9E8-2F00-56B5-8C88-17567B7D58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7709" y="4068991"/>
            <a:ext cx="1442923" cy="14429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D97B54-AA61-83DB-BA15-75F4EEA0F2EA}"/>
              </a:ext>
            </a:extLst>
          </p:cNvPr>
          <p:cNvSpPr txBox="1"/>
          <p:nvPr/>
        </p:nvSpPr>
        <p:spPr>
          <a:xfrm>
            <a:off x="6622185" y="1828800"/>
            <a:ext cx="52470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y-GB" sz="2000" dirty="0">
                <a:solidFill>
                  <a:srgbClr val="794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Gwybodaeth allweddol am yr </a:t>
            </a:r>
            <a:r>
              <a:rPr lang="cy-GB" sz="2000" dirty="0" err="1">
                <a:solidFill>
                  <a:srgbClr val="794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apiau</a:t>
            </a:r>
            <a:r>
              <a:rPr lang="cy-GB" sz="2000" dirty="0">
                <a:solidFill>
                  <a:srgbClr val="794E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cyfryngau cymdeithasol a’r gemau mwyaf poblogaidd y mae plant a phobl ifanc yn eu defnyddio heddiw, gan gynnwys y canlynol: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Sgôr oedran swyddogol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 mae plant a phobl ifanc yn defnyddio’r ap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Prif nodweddion a therminoleg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Risgiau posibl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 dirty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Awgrymiadau i gadw eich plentyn yn ddiogel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8D26BF18-EC47-1506-F482-564F0A105F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190499"/>
            <a:ext cx="10302240" cy="1752599"/>
          </a:xfrm>
        </p:spPr>
        <p:txBody>
          <a:bodyPr>
            <a:normAutofit fontScale="90000"/>
          </a:bodyPr>
          <a:lstStyle/>
          <a:p>
            <a:b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Cyngor i blant a phobl ifanc </a:t>
            </a:r>
            <a:b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sz="4400" b="1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13" y="1808503"/>
            <a:ext cx="9917110" cy="3962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97B54-AA61-83DB-BA15-75F4EEA0F2EA}"/>
              </a:ext>
            </a:extLst>
          </p:cNvPr>
          <p:cNvSpPr txBox="1"/>
          <p:nvPr/>
        </p:nvSpPr>
        <p:spPr>
          <a:xfrm>
            <a:off x="6879904" y="2405211"/>
            <a:ext cx="47989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y-GB" sz="2400" b="0" i="0" u="none" strike="noStrike" cap="none" normalizeH="0" baseline="0" noProof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mwyn helpu pobl ifanc i wneud synnwyr o rai o’r materion y mae’n bosibl iddynt ddelio â nhw, gan gynnwys y canlynol: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400" b="0" i="0" u="none" strike="noStrike" cap="none" normalizeH="0" baseline="0" noProof="0">
                <a:ln>
                  <a:noFill/>
                </a:ln>
                <a:solidFill>
                  <a:srgbClr val="794E7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cyngor ar beth i'w wneud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y-GB" sz="2400">
                <a:solidFill>
                  <a:srgbClr val="794E71"/>
                </a:solidFill>
                <a:latin typeface="Arial" panose="020B0604020202020204" pitchFamily="34" charset="0"/>
                <a:ea typeface="+mn-ea"/>
                <a:cs typeface="+mn-cs"/>
              </a:rPr>
              <a:t>ble i droi am gymorth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8D26BF18-EC47-1506-F482-564F0A105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6" r="3434"/>
          <a:stretch/>
        </p:blipFill>
        <p:spPr>
          <a:xfrm>
            <a:off x="5803726" y="5517619"/>
            <a:ext cx="6388274" cy="1354531"/>
          </a:xfrm>
          <a:prstGeom prst="rect">
            <a:avLst/>
          </a:prstGeom>
        </p:spPr>
      </p:pic>
      <p:pic>
        <p:nvPicPr>
          <p:cNvPr id="6" name="Picture 5" descr="A cartoon of a person's face&#10;&#10;Description automatically generated">
            <a:extLst>
              <a:ext uri="{FF2B5EF4-FFF2-40B4-BE49-F238E27FC236}">
                <a16:creationId xmlns:a16="http://schemas.microsoft.com/office/drawing/2014/main" id="{54B26ECE-F27B-9290-5648-317AA4CE5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84" y="2260601"/>
            <a:ext cx="4913684" cy="268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98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006" y="454897"/>
            <a:ext cx="10302240" cy="723901"/>
          </a:xfrm>
        </p:spPr>
        <p:txBody>
          <a:bodyPr>
            <a:normAutofit fontScale="90000"/>
          </a:bodyPr>
          <a:lstStyle/>
          <a:p>
            <a: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Adnoddau ar gyfer ymarferwyr addysg </a:t>
            </a:r>
            <a:br>
              <a:rPr lang="cy-GB" sz="4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sz="4400" b="1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13" y="1808503"/>
            <a:ext cx="9917110" cy="3962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97B54-AA61-83DB-BA15-75F4EEA0F2EA}"/>
              </a:ext>
            </a:extLst>
          </p:cNvPr>
          <p:cNvSpPr txBox="1"/>
          <p:nvPr/>
        </p:nvSpPr>
        <p:spPr>
          <a:xfrm>
            <a:off x="5260974" y="1739031"/>
            <a:ext cx="6388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y-GB" sz="240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Adnoddau addysgu a dysgu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794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y-GB" sz="240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Canllawiau i gefnogi’r gwaith o ddatblygu ac adolygu polisïau a gweithdrefnau diogelwch ar-lein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794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y-GB" sz="240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Modiwlau hyfforddi i gefnogi ymarferwyr gyda chadernid digidol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8D26BF18-EC47-1506-F482-564F0A105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6" r="3434"/>
          <a:stretch/>
        </p:blipFill>
        <p:spPr>
          <a:xfrm>
            <a:off x="5803726" y="5517619"/>
            <a:ext cx="6388274" cy="1354531"/>
          </a:xfrm>
          <a:prstGeom prst="rect">
            <a:avLst/>
          </a:prstGeom>
        </p:spPr>
      </p:pic>
      <p:pic>
        <p:nvPicPr>
          <p:cNvPr id="9" name="Picture 8" descr="A group of kids sitting on a stack of books&#10;&#10;Description automatically generated">
            <a:extLst>
              <a:ext uri="{FF2B5EF4-FFF2-40B4-BE49-F238E27FC236}">
                <a16:creationId xmlns:a16="http://schemas.microsoft.com/office/drawing/2014/main" id="{75E39977-691A-EE64-3B96-B80FB30E9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411937"/>
            <a:ext cx="3290887" cy="125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group of men sitting at a table with laptops&#10;&#10;Description automatically generated">
            <a:extLst>
              <a:ext uri="{FF2B5EF4-FFF2-40B4-BE49-F238E27FC236}">
                <a16:creationId xmlns:a16="http://schemas.microsoft.com/office/drawing/2014/main" id="{4BB04C37-CE86-0BBF-4F0A-53F8E8C12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228580"/>
            <a:ext cx="3286919" cy="124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cartoon of a group of people standing next to a yellow folder&#10;&#10;Description automatically generated">
            <a:extLst>
              <a:ext uri="{FF2B5EF4-FFF2-40B4-BE49-F238E27FC236}">
                <a16:creationId xmlns:a16="http://schemas.microsoft.com/office/drawing/2014/main" id="{F50CFFB2-0F46-9816-2B5A-A053A4BB9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68" y="2827802"/>
            <a:ext cx="3286919" cy="124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09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18" y="447676"/>
            <a:ext cx="10018713" cy="685799"/>
          </a:xfrm>
        </p:spPr>
        <p:txBody>
          <a:bodyPr anchor="t">
            <a:normAutofit fontScale="90000"/>
          </a:bodyPr>
          <a:lstStyle/>
          <a:p>
            <a:pPr algn="l"/>
            <a:r>
              <a:rPr lang="cy-GB" dirty="0"/>
              <a:t>  </a:t>
            </a:r>
            <a: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Penawdau 2023 </a:t>
            </a: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sz="4400" dirty="0"/>
            </a:br>
            <a:br>
              <a:rPr lang="cy-GB" sz="4400" dirty="0"/>
            </a:br>
            <a:r>
              <a:rPr lang="cy-GB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7558" y="1374106"/>
            <a:ext cx="8732881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Parhau i ddatblygu ac adolygu’r cyngor, yr arweiniad a’r adnoddau sydd ar gael ar KSOL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Datblygu canllawiau ar gyfer y Cyfryngau Cymdeithasol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y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Datblygu Cynllun Addysg Digidol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y-GB" sz="2000">
                <a:solidFill>
                  <a:prstClr val="black"/>
                </a:solidFill>
                <a:latin typeface="Arial"/>
                <a:cs typeface="Arial"/>
              </a:rPr>
              <a:t>Cyngor newydd i blant a phobl ifanc</a:t>
            </a:r>
          </a:p>
          <a:p>
            <a:pPr marL="342900" marR="0" lvl="0" indent="-34290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  <a:cs typeface="Arial"/>
              </a:rPr>
              <a:t>Canllawiau ar gyfer apiau newydd - ChatGPT, Threads, W App a 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Safbwyntiau gan yr Arbenigwyr (E-sports a Sextortion September)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Cyfathrebu ac ymgyrchoedd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E51AFB-3E76-5E16-AF32-24FA3C6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8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43" y="485776"/>
            <a:ext cx="10018713" cy="733925"/>
          </a:xfrm>
        </p:spPr>
        <p:txBody>
          <a:bodyPr anchor="t">
            <a:normAutofit fontScale="90000"/>
          </a:bodyPr>
          <a:lstStyle/>
          <a:p>
            <a:pPr algn="l"/>
            <a:r>
              <a:rPr lang="cy-GB"/>
              <a:t>  </a:t>
            </a:r>
            <a: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Camau Nesaf - 1</a:t>
            </a:r>
            <a:b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sz="4400"/>
            </a:br>
            <a:br>
              <a:rPr lang="cy-GB" sz="4400"/>
            </a:br>
            <a:r>
              <a:rPr lang="cy-GB" sz="2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E51AFB-3E76-5E16-AF32-24FA3C6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FCA0F-638C-7FAB-FBA5-564BB83EE37D}"/>
              </a:ext>
            </a:extLst>
          </p:cNvPr>
          <p:cNvSpPr txBox="1"/>
          <p:nvPr/>
        </p:nvSpPr>
        <p:spPr>
          <a:xfrm>
            <a:off x="1488564" y="1315953"/>
            <a:ext cx="992138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Parhau i weithio’n agos gyda chydweithwyr yn y maes Diogelu mewn Addysg i gwblhau’r agwedd ar-lein/digidol ar y cynllun gweithredu ar aflonyddu rhywiol ymysg cyfoedion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Tueddiadau sy’n dod i’r amlwg</a:t>
            </a:r>
          </a:p>
          <a:p>
            <a:pPr marL="800100" lvl="1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Ystyried y cyfleoedd a’r pryderon ynghylch deallusrwydd artiffisial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Grŵp Ieuenctid Cadw’n Ddiogel Ar-lein</a:t>
            </a:r>
          </a:p>
          <a:p>
            <a:pPr marL="800100" lvl="1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Recriwtio aelodau newydd – prosiect Defnyddio’r Rhyngrwyd yn Fwy Diogel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Datblygu Cynllun Gweithredu Cadernid Digidol mewn Addysg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Symposiwm Cadernid Digidol</a:t>
            </a:r>
          </a:p>
          <a:p>
            <a:pPr marL="800100" lvl="1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cy-GB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Llunio blaenoriaethau Cadernid Digidol mewn Addysg fel sail i’r Cynllun Gweithredu nesaf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827BA5D-5CEE-0E4A-5080-B8E78FA46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87643" y="5503468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718" y="609601"/>
            <a:ext cx="10018713" cy="733925"/>
          </a:xfrm>
        </p:spPr>
        <p:txBody>
          <a:bodyPr anchor="t">
            <a:normAutofit fontScale="90000"/>
          </a:bodyPr>
          <a:lstStyle/>
          <a:p>
            <a:pPr algn="l"/>
            <a:r>
              <a:rPr lang="cy-GB"/>
              <a:t>  </a:t>
            </a:r>
            <a: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Camau Nesaf - 2 </a:t>
            </a:r>
            <a:br>
              <a:rPr lang="cy-GB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sz="4400"/>
            </a:br>
            <a:br>
              <a:rPr lang="cy-GB" sz="4400"/>
            </a:br>
            <a:r>
              <a:rPr lang="cy-GB" sz="2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1569" y="1560094"/>
            <a:ext cx="9921383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 a gwasanaethau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360 safe Cymru - adolygiad o’r elfen dechnoleg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y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Adolygu’r canllawiau o ran hidlo cynnwys y we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y-GB" sz="2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Hyfforddi a Datblygu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y-GB" sz="2000">
                <a:solidFill>
                  <a:prstClr val="black"/>
                </a:solidFill>
                <a:latin typeface="Arial"/>
                <a:cs typeface="Arial"/>
              </a:rPr>
              <a:t>Hyfforddiant Ymateb i Ddigwyddiadau Seiber ar gyfer ysgolion, sydd ar gael i’w archebu ar Hwb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E51AFB-3E76-5E16-AF32-24FA3C6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25" y="483488"/>
            <a:ext cx="10685757" cy="1345301"/>
          </a:xfrm>
        </p:spPr>
        <p:txBody>
          <a:bodyPr>
            <a:normAutofit fontScale="90000"/>
          </a:bodyPr>
          <a:lstStyle/>
          <a:p>
            <a: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Cefnogi Diwrnod Defnyddio’r Rhyngrwyd yn Fwy Diogel 2024 - 6 Chwefror</a:t>
            </a: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893" y="1700785"/>
            <a:ext cx="9971182" cy="3026664"/>
          </a:xfrm>
        </p:spPr>
        <p:txBody>
          <a:bodyPr lIns="91440" tIns="45720" rIns="91440" bIns="45720" anchor="ctr">
            <a:normAutofit fontScale="475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y-GB" sz="4000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Gweithgareddau addysg i ysgolion – gan gynnwys adnoddau Addysg Diwrnod Defnyddio’r Rhyngrwyd yn Fwy Diogel, sydd ar gael yn ddwyieithog ar Hwb </a:t>
            </a:r>
          </a:p>
          <a:p>
            <a:pPr>
              <a:lnSpc>
                <a:spcPct val="120000"/>
              </a:lnSpc>
            </a:pPr>
            <a:r>
              <a:rPr lang="cy-GB" sz="4000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Cefnogi Diwrnod Defnyddio’r Rhyngrwyd yn Fwy Diogel drwy Hwb a’r Cyfryngau Cymdeithasol </a:t>
            </a:r>
            <a:r>
              <a:rPr lang="cy-GB" sz="4000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#SIDCymru #DiwrnodDefnyddiorRhyngrwydYnFwyDiogel </a:t>
            </a:r>
          </a:p>
          <a:p>
            <a:pPr>
              <a:lnSpc>
                <a:spcPct val="120000"/>
              </a:lnSpc>
            </a:pPr>
            <a:r>
              <a:rPr lang="cy-GB" sz="4000" dirty="0">
                <a:solidFill>
                  <a:srgbClr val="544461"/>
                </a:solidFill>
                <a:latin typeface="Arial"/>
                <a:ea typeface="+mn-lt"/>
                <a:cs typeface="+mn-lt"/>
              </a:rPr>
              <a:t>Cadw'n Ddiogel Ar-lein - Tudalen Diwrnod Defnyddio'r Rhyngrwyd yn Fwy Diogel - 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9498DC0-1658-13E3-6B91-5505728C3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FD4B4-A5D8-3F16-B97D-CAA31F187145}"/>
              </a:ext>
            </a:extLst>
          </p:cNvPr>
          <p:cNvSpPr txBox="1"/>
          <p:nvPr/>
        </p:nvSpPr>
        <p:spPr>
          <a:xfrm>
            <a:off x="1666875" y="4806902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y-GB" sz="2400" dirty="0">
                <a:solidFill>
                  <a:srgbClr val="544461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https://hwb.gov.wales/cadwn-ddiogel-ar-lein/diwrnod-defnyddior-rhyngrwyd-yn-fwy-diogel/</a:t>
            </a:r>
          </a:p>
        </p:txBody>
      </p:sp>
    </p:spTree>
    <p:extLst>
      <p:ext uri="{BB962C8B-B14F-4D97-AF65-F5344CB8AC3E}">
        <p14:creationId xmlns:p14="http://schemas.microsoft.com/office/powerpoint/2010/main" val="261466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5034B-ABD5-013B-0265-431A628EF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8" y="5408342"/>
            <a:ext cx="1191321" cy="1191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990F3-143C-F892-DE52-B23FC78DFFA2}"/>
              </a:ext>
            </a:extLst>
          </p:cNvPr>
          <p:cNvSpPr txBox="1"/>
          <p:nvPr/>
        </p:nvSpPr>
        <p:spPr>
          <a:xfrm>
            <a:off x="0" y="6581001"/>
            <a:ext cx="2676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200"/>
              <a:t>https://forms.office.com/e/FsUDYaTDgp</a:t>
            </a:r>
          </a:p>
        </p:txBody>
      </p:sp>
    </p:spTree>
    <p:extLst>
      <p:ext uri="{BB962C8B-B14F-4D97-AF65-F5344CB8AC3E}">
        <p14:creationId xmlns:p14="http://schemas.microsoft.com/office/powerpoint/2010/main" val="423366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02" y="305829"/>
            <a:ext cx="11169781" cy="1498908"/>
          </a:xfrm>
        </p:spPr>
        <p:txBody>
          <a:bodyPr>
            <a:normAutofit fontScale="90000"/>
          </a:bodyPr>
          <a:lstStyle/>
          <a:p>
            <a:r>
              <a:rPr lang="cy-GB" sz="3300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Digwyddiadau SID yn cefnogi Diwrnod Defnyddio’r Rhyngrwyd yn Fwy Diogel (SID) yn ystod yr wythnos sy’n dechrau 5 Chwefror 2024</a:t>
            </a: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48" y="717027"/>
            <a:ext cx="9870050" cy="4475749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9498DC0-1658-13E3-6B91-5505728C3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241E47-39BC-84D5-AD0B-C2F5DEF5E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00539"/>
              </p:ext>
            </p:extLst>
          </p:nvPr>
        </p:nvGraphicFramePr>
        <p:xfrm>
          <a:off x="1637270" y="1606378"/>
          <a:ext cx="7999786" cy="3789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9550">
                  <a:extLst>
                    <a:ext uri="{9D8B030D-6E8A-4147-A177-3AD203B41FA5}">
                      <a16:colId xmlns:a16="http://schemas.microsoft.com/office/drawing/2014/main" val="741909720"/>
                    </a:ext>
                  </a:extLst>
                </a:gridCol>
                <a:gridCol w="3880236">
                  <a:extLst>
                    <a:ext uri="{9D8B030D-6E8A-4147-A177-3AD203B41FA5}">
                      <a16:colId xmlns:a16="http://schemas.microsoft.com/office/drawing/2014/main" val="1486703498"/>
                    </a:ext>
                  </a:extLst>
                </a:gridCol>
              </a:tblGrid>
              <a:tr h="64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dirty="0">
                          <a:latin typeface="Arial"/>
                          <a:cs typeface="Arial"/>
                        </a:rPr>
                        <a:t>Deall, atal ac ymateb i aflonyddu rhywiol ar-lein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Childnet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58848"/>
                  </a:ext>
                </a:extLst>
              </a:tr>
              <a:tr h="732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dirty="0">
                          <a:latin typeface="Arial"/>
                          <a:cs typeface="Arial"/>
                        </a:rPr>
                        <a:t>Cadw dysgwyr yn ddiogel, a galluogi plant a phobl ifanc i ddweud eu dweud pan fydd angen cymorth arnynt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Estyn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31110"/>
                  </a:ext>
                </a:extLst>
              </a:tr>
              <a:tr h="732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dirty="0">
                          <a:latin typeface="Arial"/>
                          <a:cs typeface="Arial"/>
                        </a:rPr>
                        <a:t>Adolygu a gwella eich polisïau a’ch arferion diogelwch ar-lein gydag adnodd hunanasesu 360 </a:t>
                      </a:r>
                      <a:r>
                        <a:rPr lang="cy-GB" sz="1600" dirty="0" err="1">
                          <a:latin typeface="Arial"/>
                          <a:cs typeface="Arial"/>
                        </a:rPr>
                        <a:t>safe</a:t>
                      </a:r>
                      <a:r>
                        <a:rPr lang="cy-GB" sz="1600" dirty="0">
                          <a:latin typeface="Arial"/>
                          <a:cs typeface="Arial"/>
                        </a:rPr>
                        <a:t> Cymru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West Grid for Learning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04560"/>
                  </a:ext>
                </a:extLst>
              </a:tr>
              <a:tr h="482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Ffilm am ddiogelwch ar-lein i rieni a gofalwyr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Llywodraeth Cymru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71270"/>
                  </a:ext>
                </a:extLst>
              </a:tr>
              <a:tr h="23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>
                          <a:latin typeface="Arial"/>
                          <a:cs typeface="Arial"/>
                        </a:rPr>
                        <a:t>Taflen diogelwch ar-lein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Llywodraeth Cymru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85578"/>
                  </a:ext>
                </a:extLst>
              </a:tr>
              <a:tr h="86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Grŵp Ieuenctid Cadw’n Ddiogel Ar-lein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Llywodraeth Cymru</a:t>
                      </a:r>
                    </a:p>
                  </a:txBody>
                  <a:tcPr marL="68580" marR="68580" marT="0" marB="0">
                    <a:solidFill>
                      <a:srgbClr val="5444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430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07D706-3EC4-1A3F-E1FB-5C3BD9F99BB2}"/>
              </a:ext>
            </a:extLst>
          </p:cNvPr>
          <p:cNvSpPr txBox="1"/>
          <p:nvPr/>
        </p:nvSpPr>
        <p:spPr>
          <a:xfrm>
            <a:off x="1640584" y="5303551"/>
            <a:ext cx="817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mwy yn cael eu datblygu...</a:t>
            </a:r>
          </a:p>
        </p:txBody>
      </p:sp>
    </p:spTree>
    <p:extLst>
      <p:ext uri="{BB962C8B-B14F-4D97-AF65-F5344CB8AC3E}">
        <p14:creationId xmlns:p14="http://schemas.microsoft.com/office/powerpoint/2010/main" val="10844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255" y="688003"/>
            <a:ext cx="10018713" cy="557575"/>
          </a:xfrm>
        </p:spPr>
        <p:txBody>
          <a:bodyPr>
            <a:normAutofit fontScale="90000"/>
          </a:bodyPr>
          <a:lstStyle/>
          <a:p>
            <a: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 Ysgolion Heddluoedd Cymru</a:t>
            </a: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y-GB" b="1" dirty="0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y-GB" b="1" dirty="0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990" y="1431758"/>
            <a:ext cx="6608297" cy="3911519"/>
          </a:xfrm>
        </p:spPr>
        <p:txBody>
          <a:bodyPr>
            <a:normAutofit fontScale="92500" lnSpcReduction="10000"/>
          </a:bodyPr>
          <a:lstStyle/>
          <a:p>
            <a:endParaRPr lang="en-GB" sz="2400" i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Pecynnau Gwersi ar gyfer plant rhwng 5 ac 16 oed</a:t>
            </a:r>
          </a:p>
          <a:p>
            <a:r>
              <a:rPr lang="cy-GB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Cyflwyniadau Gwasanaeth ar gyfer plant rhwng 5 ac 16 oed</a:t>
            </a:r>
          </a:p>
          <a:p>
            <a:r>
              <a:rPr lang="cy-GB"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Adran yr Athrawon www.schoolbeat.cymru</a:t>
            </a:r>
          </a:p>
          <a:p>
            <a:r>
              <a:rPr lang="cy-GB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Adran y Partneriaid www.schoolbeat.cymru</a:t>
            </a:r>
          </a:p>
          <a:p>
            <a:endParaRPr lang="en-GB" sz="2000" i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i="1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y-GB" sz="2000" i="1">
                <a:solidFill>
                  <a:srgbClr val="794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 Heddlu’n Diogelu Plant Cymru drwy Addysg Atal Troseddu </a:t>
            </a:r>
          </a:p>
          <a:p>
            <a:pPr marL="0" indent="0" algn="ctr">
              <a:buNone/>
            </a:pPr>
            <a:endParaRPr lang="cy-GB" sz="2000" i="1">
              <a:solidFill>
                <a:srgbClr val="794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99A8C9-0E49-639B-1880-9A089E1E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288" y="2361694"/>
            <a:ext cx="3512680" cy="2832166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9498DC0-1658-13E3-6B91-5505728C3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6" r="3434"/>
          <a:stretch/>
        </p:blipFill>
        <p:spPr>
          <a:xfrm>
            <a:off x="5697168" y="5503469"/>
            <a:ext cx="6388274" cy="1354531"/>
          </a:xfrm>
          <a:prstGeom prst="rect">
            <a:avLst/>
          </a:prstGeom>
        </p:spPr>
      </p:pic>
      <p:pic>
        <p:nvPicPr>
          <p:cNvPr id="7" name="Picture 6" descr="A group of badges with a crown&#10;&#10;Description automatically generated with medium confidence">
            <a:extLst>
              <a:ext uri="{FF2B5EF4-FFF2-40B4-BE49-F238E27FC236}">
                <a16:creationId xmlns:a16="http://schemas.microsoft.com/office/drawing/2014/main" id="{4535DD41-B392-B5A0-8666-1D4D0EF6CB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-977"/>
          <a:stretch/>
        </p:blipFill>
        <p:spPr>
          <a:xfrm>
            <a:off x="305336" y="5647524"/>
            <a:ext cx="4805681" cy="10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7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DE04CA-7B23-0AEC-5095-9A2847ABB174}"/>
              </a:ext>
            </a:extLst>
          </p:cNvPr>
          <p:cNvSpPr/>
          <p:nvPr/>
        </p:nvSpPr>
        <p:spPr>
          <a:xfrm>
            <a:off x="1539434" y="1982029"/>
            <a:ext cx="8884726" cy="2731894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>
                <a:solidFill>
                  <a:srgbClr val="1A4BD4"/>
                </a:solidFill>
                <a:latin typeface="Lexend"/>
              </a:rPr>
              <a:t>Safbwyntiau Pobl Ifanc</a:t>
            </a:r>
          </a:p>
        </p:txBody>
      </p:sp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53ABF0E7-3B8D-0FCA-7C33-C5411F14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3" y="6018641"/>
            <a:ext cx="890647" cy="3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2" title="Film for SID planning event">
            <a:hlinkClick r:id="" action="ppaction://media"/>
            <a:extLst>
              <a:ext uri="{FF2B5EF4-FFF2-40B4-BE49-F238E27FC236}">
                <a16:creationId xmlns:a16="http://schemas.microsoft.com/office/drawing/2014/main" id="{CD0283F8-701F-7A1E-6320-74B36A5418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1707" y="31130"/>
            <a:ext cx="3847171" cy="68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DE04CA-7B23-0AEC-5095-9A2847ABB174}"/>
              </a:ext>
            </a:extLst>
          </p:cNvPr>
          <p:cNvSpPr/>
          <p:nvPr/>
        </p:nvSpPr>
        <p:spPr>
          <a:xfrm>
            <a:off x="1539434" y="1982029"/>
            <a:ext cx="8884726" cy="2731894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>
                <a:solidFill>
                  <a:srgbClr val="1A4BD4"/>
                </a:solidFill>
                <a:latin typeface="Lexend"/>
              </a:rPr>
              <a:t>Adnoddau Addysg </a:t>
            </a:r>
          </a:p>
        </p:txBody>
      </p:sp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53ABF0E7-3B8D-0FCA-7C33-C5411F14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3" y="6018641"/>
            <a:ext cx="890647" cy="3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349F39-8C46-1CE1-0718-C5B68208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17" y="2083246"/>
            <a:ext cx="6669952" cy="373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1EA0F-10B8-FA9D-EE7D-8DB1D9981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9" y="595400"/>
            <a:ext cx="4968241" cy="278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21F772-9BD5-6DAB-F8D9-D5B837AB5445}"/>
              </a:ext>
            </a:extLst>
          </p:cNvPr>
          <p:cNvSpPr/>
          <p:nvPr/>
        </p:nvSpPr>
        <p:spPr>
          <a:xfrm>
            <a:off x="875757" y="3948481"/>
            <a:ext cx="3575307" cy="2141959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Ystod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  </a:t>
            </a:r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oedran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:</a:t>
            </a:r>
          </a:p>
          <a:p>
            <a:pPr algn="ctr"/>
            <a:r>
              <a:rPr lang="en-GB" sz="4000" b="1" dirty="0">
                <a:solidFill>
                  <a:srgbClr val="1A4BD4"/>
                </a:solidFill>
                <a:latin typeface="Lexend"/>
              </a:rPr>
              <a:t>3-7</a:t>
            </a:r>
          </a:p>
        </p:txBody>
      </p:sp>
    </p:spTree>
    <p:extLst>
      <p:ext uri="{BB962C8B-B14F-4D97-AF65-F5344CB8AC3E}">
        <p14:creationId xmlns:p14="http://schemas.microsoft.com/office/powerpoint/2010/main" val="138323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3ADB4A-2868-9D25-96DF-653A61C6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27" y="1237549"/>
            <a:ext cx="4409340" cy="401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7CDC64-E8A3-6FEE-87E9-31090B50E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675">
            <a:off x="449329" y="663022"/>
            <a:ext cx="2626795" cy="189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E05239-C391-3925-6655-DA9D9E3E9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4"/>
          <a:stretch/>
        </p:blipFill>
        <p:spPr>
          <a:xfrm rot="567180">
            <a:off x="314999" y="3012712"/>
            <a:ext cx="2568173" cy="182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CB49B2-9807-A751-6B38-29B83040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946" y="1671484"/>
            <a:ext cx="2892492" cy="41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54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91878AE-FACD-A9CB-D6FE-A9598786242F}"/>
              </a:ext>
            </a:extLst>
          </p:cNvPr>
          <p:cNvSpPr/>
          <p:nvPr/>
        </p:nvSpPr>
        <p:spPr>
          <a:xfrm>
            <a:off x="7905821" y="1539578"/>
            <a:ext cx="3575307" cy="2141959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Ystod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  </a:t>
            </a:r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oedran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:</a:t>
            </a:r>
          </a:p>
          <a:p>
            <a:pPr algn="ctr"/>
            <a:r>
              <a:rPr lang="en-GB" sz="4000" b="1" dirty="0">
                <a:solidFill>
                  <a:srgbClr val="1A4BD4"/>
                </a:solidFill>
                <a:latin typeface="Lexend"/>
              </a:rPr>
              <a:t>7-11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0FEF4-004E-9D52-2EA8-87EC5233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1969">
            <a:off x="559988" y="630605"/>
            <a:ext cx="7048862" cy="356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67FD5-4F7B-3770-DB48-E5781F29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864">
            <a:off x="4628512" y="3954923"/>
            <a:ext cx="5965384" cy="211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06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BB560F-6A49-433A-B977-6123A75A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1" y="716157"/>
            <a:ext cx="6882349" cy="385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0587A9-3014-67B7-0A67-B0D6A540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9954">
            <a:off x="6793834" y="2332850"/>
            <a:ext cx="4740037" cy="34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778A547-5817-59C9-E418-FBAC30C78B27}"/>
              </a:ext>
            </a:extLst>
          </p:cNvPr>
          <p:cNvSpPr/>
          <p:nvPr/>
        </p:nvSpPr>
        <p:spPr>
          <a:xfrm>
            <a:off x="642240" y="642384"/>
            <a:ext cx="3575307" cy="2141959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Ystod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  </a:t>
            </a:r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oedran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:</a:t>
            </a:r>
          </a:p>
          <a:p>
            <a:pPr algn="ctr"/>
            <a:r>
              <a:rPr lang="en-GB" sz="4000" b="1" dirty="0">
                <a:solidFill>
                  <a:srgbClr val="1A4BD4"/>
                </a:solidFill>
                <a:latin typeface="Lexend"/>
              </a:rPr>
              <a:t>11-14</a:t>
            </a: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E41E3-97AF-A052-3F74-5905A6A7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4582">
            <a:off x="1134037" y="2646455"/>
            <a:ext cx="5888104" cy="320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2254E-63B8-4BEF-C72C-9C3E12299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09" y="822212"/>
            <a:ext cx="3148031" cy="513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92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DE04CA-7B23-0AEC-5095-9A2847ABB174}"/>
              </a:ext>
            </a:extLst>
          </p:cNvPr>
          <p:cNvSpPr/>
          <p:nvPr/>
        </p:nvSpPr>
        <p:spPr>
          <a:xfrm>
            <a:off x="1539434" y="1982029"/>
            <a:ext cx="8884726" cy="2731894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dirty="0">
                <a:solidFill>
                  <a:srgbClr val="1A4BD4"/>
                </a:solidFill>
                <a:latin typeface="Lexend"/>
              </a:rPr>
              <a:t>Diwrnod Defnyddio’r Rhyngrwyd yn Fwy Diogel 2024 </a:t>
            </a:r>
          </a:p>
        </p:txBody>
      </p:sp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53ABF0E7-3B8D-0FCA-7C33-C5411F14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3" y="6018641"/>
            <a:ext cx="890647" cy="39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0C387-CE7D-ADE2-7DBC-888807E54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5225310"/>
            <a:ext cx="1191321" cy="1191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2E257-707B-3A2D-78D1-96780B0CEC64}"/>
              </a:ext>
            </a:extLst>
          </p:cNvPr>
          <p:cNvSpPr txBox="1"/>
          <p:nvPr/>
        </p:nvSpPr>
        <p:spPr>
          <a:xfrm>
            <a:off x="0" y="6581001"/>
            <a:ext cx="2676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200">
                <a:solidFill>
                  <a:prstClr val="black"/>
                </a:solidFill>
                <a:latin typeface="Calibri" panose="020F0502020204030204"/>
              </a:rPr>
              <a:t>https://forms.office.com/e/FsUDYaTDgp</a:t>
            </a:r>
          </a:p>
        </p:txBody>
      </p:sp>
    </p:spTree>
    <p:extLst>
      <p:ext uri="{BB962C8B-B14F-4D97-AF65-F5344CB8AC3E}">
        <p14:creationId xmlns:p14="http://schemas.microsoft.com/office/powerpoint/2010/main" val="202064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636B1-80B1-651D-63AA-A993D8E6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86" y="2164080"/>
            <a:ext cx="5191031" cy="371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047145-EE25-C9E9-C720-3E17FC871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82" y="613954"/>
            <a:ext cx="5385728" cy="383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898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C6FB1B8-3B40-5289-F233-8C0788A12588}"/>
              </a:ext>
            </a:extLst>
          </p:cNvPr>
          <p:cNvSpPr/>
          <p:nvPr/>
        </p:nvSpPr>
        <p:spPr>
          <a:xfrm>
            <a:off x="642240" y="642384"/>
            <a:ext cx="3575307" cy="2141959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Ystod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  </a:t>
            </a:r>
            <a:r>
              <a:rPr lang="en-GB" sz="4000" b="1" dirty="0" err="1">
                <a:solidFill>
                  <a:srgbClr val="1A4BD4"/>
                </a:solidFill>
                <a:latin typeface="Lexend"/>
              </a:rPr>
              <a:t>oedran</a:t>
            </a:r>
            <a:r>
              <a:rPr lang="en-GB" sz="4000" b="1" dirty="0">
                <a:solidFill>
                  <a:srgbClr val="1A4BD4"/>
                </a:solidFill>
                <a:latin typeface="Lexend"/>
              </a:rPr>
              <a:t>:</a:t>
            </a:r>
          </a:p>
          <a:p>
            <a:pPr algn="ctr"/>
            <a:r>
              <a:rPr lang="en-GB" sz="4000" b="1" dirty="0">
                <a:solidFill>
                  <a:srgbClr val="1A4BD4"/>
                </a:solidFill>
                <a:latin typeface="Lexend"/>
              </a:rPr>
              <a:t>14-18</a:t>
            </a: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724B0-0C39-6AB6-F4C6-8046B5D3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468" y="761870"/>
            <a:ext cx="5522092" cy="541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894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89A71B-DE1F-BDED-ABE6-5DE7C91D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88" y="2225040"/>
            <a:ext cx="6258807" cy="351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2E62E-7B46-55EE-A187-C71E2CCB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39" y="941241"/>
            <a:ext cx="5854398" cy="232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2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800B83-D52F-4071-A14D-84D451E3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9" y="500257"/>
            <a:ext cx="6037257" cy="338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23F92-24BB-B17D-AB0A-DCCB1D40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30" y="2743200"/>
            <a:ext cx="5877206" cy="326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829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0914-E2EF-1B17-451A-4016C40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23" y="356348"/>
            <a:ext cx="10515600" cy="782188"/>
          </a:xfrm>
        </p:spPr>
        <p:txBody>
          <a:bodyPr/>
          <a:lstStyle/>
          <a:p>
            <a:r>
              <a:rPr lang="cy-GB" sz="3100" dirty="0"/>
              <a:t>Thema Diwrnod Defnyddio’r Rhyngrwyd yn fwy Diogel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C9837-AA38-EAF4-6803-620860BD4128}"/>
              </a:ext>
            </a:extLst>
          </p:cNvPr>
          <p:cNvSpPr txBox="1"/>
          <p:nvPr/>
        </p:nvSpPr>
        <p:spPr>
          <a:xfrm>
            <a:off x="8525098" y="2732743"/>
            <a:ext cx="21170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Sut gallwn ni ddefnyddio’r rhyngrwyd i wneud newidiadau?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06180-B441-9B72-8956-50DD371D644A}"/>
              </a:ext>
            </a:extLst>
          </p:cNvPr>
          <p:cNvSpPr txBox="1"/>
          <p:nvPr/>
        </p:nvSpPr>
        <p:spPr>
          <a:xfrm>
            <a:off x="840176" y="3624174"/>
            <a:ext cx="25026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Beth sy’n dylanwadu ac yn newid y ffordd mae plant yn meddwl, yn teimlo ac yn gweithredu ar-lein ac all-lein?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17CDE-EEDD-4315-1790-F65C975F0DE6}"/>
              </a:ext>
            </a:extLst>
          </p:cNvPr>
          <p:cNvSpPr txBox="1"/>
          <p:nvPr/>
        </p:nvSpPr>
        <p:spPr>
          <a:xfrm>
            <a:off x="8547878" y="4768392"/>
            <a:ext cx="28533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Beth yw ein barn ni am dechnoleg newydd a thechnoleg ddatblygol?</a:t>
            </a:r>
          </a:p>
        </p:txBody>
      </p:sp>
      <p:pic>
        <p:nvPicPr>
          <p:cNvPr id="8" name="Llun 7">
            <a:extLst>
              <a:ext uri="{FF2B5EF4-FFF2-40B4-BE49-F238E27FC236}">
                <a16:creationId xmlns:a16="http://schemas.microsoft.com/office/drawing/2014/main" id="{39082246-B1FA-E8F2-2F34-C88655A7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034929"/>
            <a:ext cx="3561329" cy="50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7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9457-71DA-5EC1-510C-B5B17B72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white background with blue and orange text&#10;&#10;Description automatically generated">
            <a:extLst>
              <a:ext uri="{FF2B5EF4-FFF2-40B4-BE49-F238E27FC236}">
                <a16:creationId xmlns:a16="http://schemas.microsoft.com/office/drawing/2014/main" id="{19845841-C9E3-56D0-91A5-AD876E04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" y="345741"/>
            <a:ext cx="10379949" cy="58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A402-60DA-F6FC-8022-5BE4E6D2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90" y="592733"/>
            <a:ext cx="10515600" cy="782188"/>
          </a:xfrm>
        </p:spPr>
        <p:txBody>
          <a:bodyPr/>
          <a:lstStyle/>
          <a:p>
            <a:r>
              <a:rPr lang="cy-GB" sz="4000" dirty="0"/>
              <a:t>Diwrnod Defnyddio’r Rhyngrwyd yn Fwy Diogel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4EB92-5363-F18C-9CE3-D60F661E7AE1}"/>
              </a:ext>
            </a:extLst>
          </p:cNvPr>
          <p:cNvSpPr txBox="1"/>
          <p:nvPr/>
        </p:nvSpPr>
        <p:spPr>
          <a:xfrm>
            <a:off x="2347441" y="3652849"/>
            <a:ext cx="3060208" cy="2055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y-GB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Calibri" panose="020F0502020204030204" pitchFamily="34" charset="0"/>
                <a:cs typeface="Times New Roman"/>
              </a:rPr>
              <a:t>Hyrwyddo defnydd diogel a chadarnhaol o dechnoleg ddigidol gan blant a phobl ifanc.</a:t>
            </a:r>
          </a:p>
          <a:p>
            <a:pPr>
              <a:lnSpc>
                <a:spcPct val="107000"/>
              </a:lnSpc>
            </a:pPr>
            <a:endParaRPr lang="en-US">
              <a:latin typeface="Fira Sans"/>
              <a:cs typeface="Times New Roman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EBC3FF-C993-A490-1B5D-AD5627641B54}"/>
              </a:ext>
            </a:extLst>
          </p:cNvPr>
          <p:cNvGrpSpPr/>
          <p:nvPr/>
        </p:nvGrpSpPr>
        <p:grpSpPr>
          <a:xfrm>
            <a:off x="485174" y="1664295"/>
            <a:ext cx="10583298" cy="1595268"/>
            <a:chOff x="1250302" y="1315343"/>
            <a:chExt cx="10583298" cy="15952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9686E9-1469-503D-B758-E9BB5919EBDD}"/>
                </a:ext>
              </a:extLst>
            </p:cNvPr>
            <p:cNvSpPr/>
            <p:nvPr/>
          </p:nvSpPr>
          <p:spPr>
            <a:xfrm>
              <a:off x="1250302" y="1315343"/>
              <a:ext cx="10438442" cy="1595268"/>
            </a:xfrm>
            <a:prstGeom prst="roundRect">
              <a:avLst/>
            </a:prstGeom>
            <a:solidFill>
              <a:srgbClr val="F7F5FF"/>
            </a:solidFill>
            <a:ln>
              <a:solidFill>
                <a:srgbClr val="F7F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FC9386-97F7-5E14-5137-29C8738B0616}"/>
                </a:ext>
              </a:extLst>
            </p:cNvPr>
            <p:cNvSpPr txBox="1"/>
            <p:nvPr/>
          </p:nvSpPr>
          <p:spPr>
            <a:xfrm>
              <a:off x="1460821" y="1518782"/>
              <a:ext cx="1352169" cy="1121445"/>
            </a:xfrm>
            <a:prstGeom prst="roundRect">
              <a:avLst/>
            </a:prstGeom>
            <a:solidFill>
              <a:srgbClr val="8421FF"/>
            </a:solidFill>
            <a:ln>
              <a:solidFill>
                <a:srgbClr val="8421FF"/>
              </a:solidFill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>
                <a:defRPr/>
              </a:pPr>
              <a:r>
                <a:rPr lang="cy-GB" sz="3200" dirty="0">
                  <a:solidFill>
                    <a:prstClr val="white"/>
                  </a:solidFill>
                  <a:latin typeface="Lexend ExtraBold"/>
                </a:rPr>
                <a:t> Nod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46A8C2-B0B5-655F-9C5D-84D6F4025FEC}"/>
                </a:ext>
              </a:extLst>
            </p:cNvPr>
            <p:cNvSpPr txBox="1"/>
            <p:nvPr/>
          </p:nvSpPr>
          <p:spPr>
            <a:xfrm>
              <a:off x="3066084" y="1415935"/>
              <a:ext cx="8767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y-GB" sz="2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Fira Sans" panose="020B0503050000020004" pitchFamily="34" charset="0"/>
                </a:rPr>
                <a:t>Annog sgwrs genedlaethol am ddefnyddio technoleg yn gyfrifol, yn barchus, yn feirniadol ac yn greadigol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95B3A7-4A07-3A56-7B9A-5BE9D98ACD2F}"/>
              </a:ext>
            </a:extLst>
          </p:cNvPr>
          <p:cNvSpPr txBox="1"/>
          <p:nvPr/>
        </p:nvSpPr>
        <p:spPr>
          <a:xfrm>
            <a:off x="6093236" y="3684738"/>
            <a:ext cx="3751323" cy="2055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y-GB"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Calibri" panose="020F0502020204030204" pitchFamily="34" charset="0"/>
                <a:cs typeface="Times New Roman"/>
              </a:rPr>
              <a:t>Codi ymwybyddiaeth, cynyddu gwybodaeth a chael dealltwriaeth o sut gall plant a phobl ifanc a’r oedolion cyfrifol yn eu bywydau gadw’n ddiogel ar-lein</a:t>
            </a:r>
          </a:p>
        </p:txBody>
      </p:sp>
    </p:spTree>
    <p:extLst>
      <p:ext uri="{BB962C8B-B14F-4D97-AF65-F5344CB8AC3E}">
        <p14:creationId xmlns:p14="http://schemas.microsoft.com/office/powerpoint/2010/main" val="19264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0914-E2EF-1B17-451A-4016C40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23" y="356348"/>
            <a:ext cx="10515600" cy="782188"/>
          </a:xfrm>
        </p:spPr>
        <p:txBody>
          <a:bodyPr/>
          <a:lstStyle/>
          <a:p>
            <a:r>
              <a:rPr lang="cy-GB" sz="3100" dirty="0"/>
              <a:t>Thema Diwrnod Defnyddio’r Rhyngrwyd yn fwy Diogel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C9837-AA38-EAF4-6803-620860BD4128}"/>
              </a:ext>
            </a:extLst>
          </p:cNvPr>
          <p:cNvSpPr txBox="1"/>
          <p:nvPr/>
        </p:nvSpPr>
        <p:spPr>
          <a:xfrm>
            <a:off x="8525098" y="2732743"/>
            <a:ext cx="21170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 fontAlgn="base"/>
            <a:r>
              <a:rPr lang="cy-GB">
                <a:solidFill>
                  <a:srgbClr val="000000"/>
                </a:solidFill>
                <a:latin typeface="Arial" panose="020B0604020202020204" pitchFamily="34" charset="0"/>
              </a:rPr>
              <a:t>Sut gallwn ni ddefnyddio’r rhyngrwyd i wneud newidiadau?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06180-B441-9B72-8956-50DD371D644A}"/>
              </a:ext>
            </a:extLst>
          </p:cNvPr>
          <p:cNvSpPr txBox="1"/>
          <p:nvPr/>
        </p:nvSpPr>
        <p:spPr>
          <a:xfrm>
            <a:off x="840176" y="3624174"/>
            <a:ext cx="25026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y-GB" sz="1800" b="0" i="0">
                <a:solidFill>
                  <a:srgbClr val="000000"/>
                </a:solidFill>
                <a:latin typeface="Arial" panose="020B0604020202020204" pitchFamily="34" charset="0"/>
              </a:rPr>
              <a:t>Beth sy’n dylanwadu ac yn newid y ffordd mae plant yn meddwl, yn teimlo ac yn gweithredu ar-lein ac all-lein?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17CDE-EEDD-4315-1790-F65C975F0DE6}"/>
              </a:ext>
            </a:extLst>
          </p:cNvPr>
          <p:cNvSpPr txBox="1"/>
          <p:nvPr/>
        </p:nvSpPr>
        <p:spPr>
          <a:xfrm>
            <a:off x="8547878" y="4768392"/>
            <a:ext cx="28533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y-GB" sz="1800" b="0" i="0">
                <a:solidFill>
                  <a:srgbClr val="000000"/>
                </a:solidFill>
                <a:latin typeface="Arial" panose="020B0604020202020204" pitchFamily="34" charset="0"/>
              </a:rPr>
              <a:t>Beth yw ein barn ni am dechnoleg newydd a thechnoleg ddatblygol?</a:t>
            </a:r>
          </a:p>
        </p:txBody>
      </p:sp>
      <p:pic>
        <p:nvPicPr>
          <p:cNvPr id="8" name="Llun 7">
            <a:extLst>
              <a:ext uri="{FF2B5EF4-FFF2-40B4-BE49-F238E27FC236}">
                <a16:creationId xmlns:a16="http://schemas.microsoft.com/office/drawing/2014/main" id="{39082246-B1FA-E8F2-2F34-C88655A7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034929"/>
            <a:ext cx="3561329" cy="50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DE04CA-7B23-0AEC-5095-9A2847ABB174}"/>
              </a:ext>
            </a:extLst>
          </p:cNvPr>
          <p:cNvSpPr/>
          <p:nvPr/>
        </p:nvSpPr>
        <p:spPr>
          <a:xfrm>
            <a:off x="1539434" y="1982029"/>
            <a:ext cx="8884726" cy="2731894"/>
          </a:xfrm>
          <a:prstGeom prst="wedgeRoundRectCallout">
            <a:avLst>
              <a:gd name="adj1" fmla="val -49640"/>
              <a:gd name="adj2" fmla="val 16576"/>
              <a:gd name="adj3" fmla="val 16667"/>
            </a:avLst>
          </a:prstGeom>
          <a:solidFill>
            <a:srgbClr val="FFF3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>
                <a:solidFill>
                  <a:srgbClr val="1A4BD4"/>
                </a:solidFill>
                <a:latin typeface="Lexend"/>
              </a:rPr>
              <a:t>Cefnogi’r Diwrnod</a:t>
            </a:r>
          </a:p>
        </p:txBody>
      </p:sp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53ABF0E7-3B8D-0FCA-7C33-C5411F14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3" y="6018641"/>
            <a:ext cx="890647" cy="3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3A2A32-983C-C70C-881D-724745A07939}"/>
              </a:ext>
            </a:extLst>
          </p:cNvPr>
          <p:cNvSpPr/>
          <p:nvPr/>
        </p:nvSpPr>
        <p:spPr>
          <a:xfrm>
            <a:off x="914400" y="711455"/>
            <a:ext cx="9347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9DB51-3D64-2D23-089C-DE6226C8EAA5}"/>
              </a:ext>
            </a:extLst>
          </p:cNvPr>
          <p:cNvSpPr/>
          <p:nvPr/>
        </p:nvSpPr>
        <p:spPr>
          <a:xfrm>
            <a:off x="9728200" y="950215"/>
            <a:ext cx="66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8F1A6-5C37-CFE0-12CE-F82455FEF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8" t="23648" r="19807" b="25644"/>
          <a:stretch/>
        </p:blipFill>
        <p:spPr>
          <a:xfrm>
            <a:off x="3871965" y="1385615"/>
            <a:ext cx="7405635" cy="4351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CB52-D422-D4EE-E5EC-49FE1EA24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23" t="20689" r="40032" b="35326"/>
          <a:stretch/>
        </p:blipFill>
        <p:spPr>
          <a:xfrm>
            <a:off x="1192805" y="1473454"/>
            <a:ext cx="2205472" cy="39989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FAAB7A-D45F-D3CA-F58B-6CFA35FF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4" y="429646"/>
            <a:ext cx="10515600" cy="782188"/>
          </a:xfrm>
        </p:spPr>
        <p:txBody>
          <a:bodyPr/>
          <a:lstStyle/>
          <a:p>
            <a:r>
              <a:rPr lang="cy-GB"/>
              <a:t>Cefnogwyr</a:t>
            </a:r>
          </a:p>
        </p:txBody>
      </p:sp>
    </p:spTree>
    <p:extLst>
      <p:ext uri="{BB962C8B-B14F-4D97-AF65-F5344CB8AC3E}">
        <p14:creationId xmlns:p14="http://schemas.microsoft.com/office/powerpoint/2010/main" val="287890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3A2A32-983C-C70C-881D-724745A07939}"/>
              </a:ext>
            </a:extLst>
          </p:cNvPr>
          <p:cNvSpPr/>
          <p:nvPr/>
        </p:nvSpPr>
        <p:spPr>
          <a:xfrm>
            <a:off x="914400" y="711455"/>
            <a:ext cx="9347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9DB51-3D64-2D23-089C-DE6226C8EAA5}"/>
              </a:ext>
            </a:extLst>
          </p:cNvPr>
          <p:cNvSpPr/>
          <p:nvPr/>
        </p:nvSpPr>
        <p:spPr>
          <a:xfrm>
            <a:off x="9728200" y="950215"/>
            <a:ext cx="66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8E4187-FB46-8F5F-5CD8-7CAA5CE5312E}"/>
              </a:ext>
            </a:extLst>
          </p:cNvPr>
          <p:cNvSpPr/>
          <p:nvPr/>
        </p:nvSpPr>
        <p:spPr>
          <a:xfrm>
            <a:off x="519023" y="1723940"/>
            <a:ext cx="3367325" cy="3315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200" dirty="0">
                <a:latin typeface="Fira Sans" panose="020B0503050000020004" pitchFamily="34" charset="0"/>
              </a:rPr>
              <a:t>Dros chwarter miliwn o bobl yn gwylio Gwers Fyw gan y BBC ar Ddiwrnod Defnyddio’r Rhyngrwyd yn Fwy Diogel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EAB417-8520-AC5B-79BD-88B15CC0991F}"/>
              </a:ext>
            </a:extLst>
          </p:cNvPr>
          <p:cNvSpPr/>
          <p:nvPr/>
        </p:nvSpPr>
        <p:spPr>
          <a:xfrm>
            <a:off x="4026115" y="1473455"/>
            <a:ext cx="4385034" cy="4314360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 </a:t>
            </a:r>
            <a:r>
              <a:rPr lang="cy-GB" sz="3000" b="1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455,785 </a:t>
            </a:r>
          </a:p>
          <a:p>
            <a:pPr algn="ctr"/>
            <a:r>
              <a:rPr lang="cy-GB" sz="3000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o ddefnyddwyr </a:t>
            </a:r>
            <a:r>
              <a:rPr lang="cy-GB" sz="3000" dirty="0" err="1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Yubo</a:t>
            </a:r>
            <a:r>
              <a:rPr lang="cy-GB" sz="3000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 wedi gweld yr ymgyrch </a:t>
            </a:r>
          </a:p>
          <a:p>
            <a:pPr algn="ctr"/>
            <a:endParaRPr lang="en-GB" sz="2000" dirty="0">
              <a:solidFill>
                <a:srgbClr val="FF6600"/>
              </a:solidFill>
              <a:effectLst/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pPr algn="ctr"/>
            <a:r>
              <a:rPr lang="cy-GB" sz="2000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Gyda </a:t>
            </a:r>
            <a:r>
              <a:rPr lang="cy-GB" sz="2000" b="1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69,801</a:t>
            </a:r>
            <a:r>
              <a:rPr lang="cy-GB" sz="2000" dirty="0">
                <a:solidFill>
                  <a:srgbClr val="FF6600"/>
                </a:solidFill>
                <a:latin typeface="Fira Sans" panose="020B0503050000020004" pitchFamily="34" charset="0"/>
                <a:ea typeface="Calibri" panose="020F0502020204030204" pitchFamily="34" charset="0"/>
              </a:rPr>
              <a:t> wedi’u hailgyfeirio at Awgrymiadau UKSIC i Bobl Ifanc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410EF6-461E-9871-C811-875E49B58FFA}"/>
              </a:ext>
            </a:extLst>
          </p:cNvPr>
          <p:cNvSpPr/>
          <p:nvPr/>
        </p:nvSpPr>
        <p:spPr>
          <a:xfrm>
            <a:off x="8550916" y="1881421"/>
            <a:ext cx="3122061" cy="30665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200" b="1" dirty="0">
                <a:latin typeface="Fira Sans" panose="020B0503050000020004" pitchFamily="34" charset="0"/>
              </a:rPr>
              <a:t>13,000</a:t>
            </a:r>
            <a:r>
              <a:rPr lang="cy-GB" sz="2200" dirty="0">
                <a:latin typeface="Fira Sans" panose="020B0503050000020004" pitchFamily="34" charset="0"/>
              </a:rPr>
              <a:t> </a:t>
            </a:r>
          </a:p>
          <a:p>
            <a:pPr algn="ctr"/>
            <a:r>
              <a:rPr lang="cy-GB" sz="2200" dirty="0">
                <a:latin typeface="Fira Sans" panose="020B0503050000020004" pitchFamily="34" charset="0"/>
              </a:rPr>
              <a:t>o adnoddau Diwrnod Defnyddio’r Rhyngrwyd yn Ddiogel wedi’u lawrlwytho ar </a:t>
            </a:r>
            <a:r>
              <a:rPr lang="cy-GB" sz="2200" dirty="0" err="1">
                <a:latin typeface="Fira Sans" panose="020B0503050000020004" pitchFamily="34" charset="0"/>
              </a:rPr>
              <a:t>Twinkl</a:t>
            </a:r>
            <a:endParaRPr lang="cy-GB" sz="2200" dirty="0">
              <a:latin typeface="Fira Sans" panose="020B05030500000200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6A7DD1-24A4-72BF-8697-DF53F05C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589413"/>
            <a:ext cx="10515600" cy="782188"/>
          </a:xfrm>
        </p:spPr>
        <p:txBody>
          <a:bodyPr/>
          <a:lstStyle/>
          <a:p>
            <a:r>
              <a:rPr lang="cy-GB"/>
              <a:t>Cefnogwyr 2023</a:t>
            </a:r>
          </a:p>
        </p:txBody>
      </p:sp>
    </p:spTree>
    <p:extLst>
      <p:ext uri="{BB962C8B-B14F-4D97-AF65-F5344CB8AC3E}">
        <p14:creationId xmlns:p14="http://schemas.microsoft.com/office/powerpoint/2010/main" val="411534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255F255F-B2D9-3A08-4089-3524E4947072}"/>
              </a:ext>
            </a:extLst>
          </p:cNvPr>
          <p:cNvSpPr/>
          <p:nvPr/>
        </p:nvSpPr>
        <p:spPr>
          <a:xfrm rot="5400000">
            <a:off x="7801090" y="2537329"/>
            <a:ext cx="568678" cy="3465757"/>
          </a:xfrm>
          <a:prstGeom prst="round2DiagRect">
            <a:avLst/>
          </a:prstGeom>
          <a:solidFill>
            <a:srgbClr val="FFAE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ECF9B1EE-D559-80CE-4A85-47D5947EA928}"/>
              </a:ext>
            </a:extLst>
          </p:cNvPr>
          <p:cNvSpPr/>
          <p:nvPr/>
        </p:nvSpPr>
        <p:spPr>
          <a:xfrm rot="5400000">
            <a:off x="7801093" y="1881454"/>
            <a:ext cx="568676" cy="3458068"/>
          </a:xfrm>
          <a:prstGeom prst="round2DiagRect">
            <a:avLst/>
          </a:prstGeom>
          <a:solidFill>
            <a:srgbClr val="009DE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AE0A305-F2D6-05F0-D403-1644EFC7C2A4}"/>
              </a:ext>
            </a:extLst>
          </p:cNvPr>
          <p:cNvSpPr/>
          <p:nvPr/>
        </p:nvSpPr>
        <p:spPr>
          <a:xfrm rot="5400000">
            <a:off x="3418322" y="2524446"/>
            <a:ext cx="568676" cy="3458068"/>
          </a:xfrm>
          <a:prstGeom prst="round2DiagRect">
            <a:avLst/>
          </a:prstGeom>
          <a:solidFill>
            <a:srgbClr val="009DE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A3430A95-B6DF-B522-7326-1F511CD86B18}"/>
              </a:ext>
            </a:extLst>
          </p:cNvPr>
          <p:cNvSpPr/>
          <p:nvPr/>
        </p:nvSpPr>
        <p:spPr>
          <a:xfrm rot="5400000">
            <a:off x="3377202" y="551959"/>
            <a:ext cx="568676" cy="3458068"/>
          </a:xfrm>
          <a:prstGeom prst="round2DiagRect">
            <a:avLst/>
          </a:prstGeom>
          <a:solidFill>
            <a:srgbClr val="009DE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71D74BB-CD26-FB94-9AE7-2958F0A3C5D1}"/>
              </a:ext>
            </a:extLst>
          </p:cNvPr>
          <p:cNvSpPr/>
          <p:nvPr/>
        </p:nvSpPr>
        <p:spPr>
          <a:xfrm rot="5400000">
            <a:off x="3346582" y="-107607"/>
            <a:ext cx="568676" cy="3465755"/>
          </a:xfrm>
          <a:prstGeom prst="round2DiagRect">
            <a:avLst/>
          </a:prstGeom>
          <a:solidFill>
            <a:srgbClr val="FF66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8A402-60DA-F6FC-8022-5BE4E6D2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latin typeface="Fira Sans" panose="020B0503050000020004" pitchFamily="34" charset="0"/>
              </a:rPr>
              <a:t>Beth arall rydyn ni’n ei ddarparu i gefnogi’r diwrnod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98059E-DB38-6CB6-C039-AC9631BB3207}"/>
              </a:ext>
            </a:extLst>
          </p:cNvPr>
          <p:cNvSpPr txBox="1">
            <a:spLocks/>
          </p:cNvSpPr>
          <p:nvPr/>
        </p:nvSpPr>
        <p:spPr>
          <a:xfrm>
            <a:off x="3778898" y="1595767"/>
            <a:ext cx="3259874" cy="3666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/>
          </a:p>
          <a:p>
            <a:r>
              <a:rPr lang="cy-GB" sz="1800"/>
              <a:t> </a:t>
            </a:r>
          </a:p>
          <a:p>
            <a:endParaRPr lang="en-GB" sz="18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219C1C-2E76-B688-AFA5-2F67976C9CA0}"/>
              </a:ext>
            </a:extLst>
          </p:cNvPr>
          <p:cNvSpPr txBox="1">
            <a:spLocks/>
          </p:cNvSpPr>
          <p:nvPr/>
        </p:nvSpPr>
        <p:spPr>
          <a:xfrm>
            <a:off x="7271657" y="1595767"/>
            <a:ext cx="3259874" cy="3666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800"/>
              <a:t> </a:t>
            </a:r>
          </a:p>
          <a:p>
            <a:endParaRPr lang="en-GB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6ECBA4-C00D-10FE-C62D-150C354DB69B}"/>
              </a:ext>
            </a:extLst>
          </p:cNvPr>
          <p:cNvSpPr txBox="1"/>
          <p:nvPr/>
        </p:nvSpPr>
        <p:spPr>
          <a:xfrm>
            <a:off x="2589283" y="1380477"/>
            <a:ext cx="21132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cy-GB" sz="1800" b="1" i="0" u="none" strike="noStrike" cap="none" normalizeH="0" baseline="0" noProof="0" dirty="0">
                <a:ln>
                  <a:noFill/>
                </a:ln>
                <a:solidFill>
                  <a:srgbClr val="3F3F3E"/>
                </a:solidFill>
                <a:uLnTx/>
                <a:uFillTx/>
                <a:latin typeface="+mn-lt"/>
                <a:cs typeface="+mn-cs"/>
              </a:rPr>
              <a:t>Pecynnau Cyfryngau Cymdeithasol 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4F23CDF-0938-BFAA-4ED1-05D86B04E749}"/>
              </a:ext>
            </a:extLst>
          </p:cNvPr>
          <p:cNvSpPr/>
          <p:nvPr/>
        </p:nvSpPr>
        <p:spPr>
          <a:xfrm rot="5400000">
            <a:off x="3373357" y="1205611"/>
            <a:ext cx="568678" cy="3465757"/>
          </a:xfrm>
          <a:prstGeom prst="round2DiagRect">
            <a:avLst/>
          </a:prstGeom>
          <a:solidFill>
            <a:srgbClr val="FFAE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B2950-1C9A-A717-96FD-6B92CA58B258}"/>
              </a:ext>
            </a:extLst>
          </p:cNvPr>
          <p:cNvSpPr txBox="1"/>
          <p:nvPr/>
        </p:nvSpPr>
        <p:spPr>
          <a:xfrm>
            <a:off x="2953513" y="2806819"/>
            <a:ext cx="15152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Cylchlythyrau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85F65-5F06-4244-A366-C1D187CF5B66}"/>
              </a:ext>
            </a:extLst>
          </p:cNvPr>
          <p:cNvSpPr txBox="1"/>
          <p:nvPr/>
        </p:nvSpPr>
        <p:spPr>
          <a:xfrm>
            <a:off x="3178121" y="2119704"/>
            <a:ext cx="95503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Blogiau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139B3B7-5145-6857-19BC-0716EC64812A}"/>
              </a:ext>
            </a:extLst>
          </p:cNvPr>
          <p:cNvSpPr/>
          <p:nvPr/>
        </p:nvSpPr>
        <p:spPr>
          <a:xfrm rot="5400000">
            <a:off x="3369636" y="1863108"/>
            <a:ext cx="568676" cy="3465755"/>
          </a:xfrm>
          <a:prstGeom prst="round2DiagRect">
            <a:avLst/>
          </a:prstGeom>
          <a:solidFill>
            <a:srgbClr val="FF66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6D649-B45A-2B3D-41C7-767C6E57E2CB}"/>
              </a:ext>
            </a:extLst>
          </p:cNvPr>
          <p:cNvSpPr txBox="1"/>
          <p:nvPr/>
        </p:nvSpPr>
        <p:spPr>
          <a:xfrm>
            <a:off x="3178121" y="3468506"/>
            <a:ext cx="935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800" b="1">
                <a:solidFill>
                  <a:srgbClr val="3F3F3E"/>
                </a:solidFill>
                <a:latin typeface="+mn-lt"/>
                <a:cs typeface="+mn-cs"/>
              </a:rPr>
              <a:t>Cwis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276FC49-4D04-EB66-E339-C38F64CE1389}"/>
              </a:ext>
            </a:extLst>
          </p:cNvPr>
          <p:cNvSpPr/>
          <p:nvPr/>
        </p:nvSpPr>
        <p:spPr>
          <a:xfrm rot="5400000">
            <a:off x="7797248" y="-103763"/>
            <a:ext cx="568676" cy="3458068"/>
          </a:xfrm>
          <a:prstGeom prst="round2DiagRect">
            <a:avLst/>
          </a:prstGeom>
          <a:solidFill>
            <a:srgbClr val="009DE0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BD4E8CD-9DEF-0380-5177-2DB6FFA2A491}"/>
              </a:ext>
            </a:extLst>
          </p:cNvPr>
          <p:cNvSpPr/>
          <p:nvPr/>
        </p:nvSpPr>
        <p:spPr>
          <a:xfrm rot="5400000">
            <a:off x="3396214" y="3178873"/>
            <a:ext cx="568678" cy="3465757"/>
          </a:xfrm>
          <a:prstGeom prst="round2DiagRect">
            <a:avLst/>
          </a:prstGeom>
          <a:solidFill>
            <a:srgbClr val="FFAE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4286E-E1EA-3EA9-9F20-13865E38742A}"/>
              </a:ext>
            </a:extLst>
          </p:cNvPr>
          <p:cNvSpPr txBox="1"/>
          <p:nvPr/>
        </p:nvSpPr>
        <p:spPr>
          <a:xfrm>
            <a:off x="3063241" y="4719725"/>
            <a:ext cx="1092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800" b="1" dirty="0">
                <a:solidFill>
                  <a:srgbClr val="3F3F3E"/>
                </a:solidFill>
                <a:latin typeface="+mn-lt"/>
                <a:cs typeface="+mn-cs"/>
              </a:rPr>
              <a:t>Ffilmiau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543C59-94FA-11E0-4451-70581A31B9B8}"/>
              </a:ext>
            </a:extLst>
          </p:cNvPr>
          <p:cNvSpPr txBox="1"/>
          <p:nvPr/>
        </p:nvSpPr>
        <p:spPr>
          <a:xfrm>
            <a:off x="2019522" y="4019492"/>
            <a:ext cx="3458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1800" b="1">
                <a:solidFill>
                  <a:srgbClr val="3F3F3E"/>
                </a:solidFill>
                <a:latin typeface="+mn-lt"/>
                <a:cs typeface="+mn-cs"/>
              </a:rPr>
              <a:t>Canllawiau i Addysgwyr </a:t>
            </a:r>
          </a:p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523525-4100-93F7-D6CD-98AF2A15D11B}"/>
              </a:ext>
            </a:extLst>
          </p:cNvPr>
          <p:cNvSpPr txBox="1"/>
          <p:nvPr/>
        </p:nvSpPr>
        <p:spPr>
          <a:xfrm>
            <a:off x="6742818" y="1433345"/>
            <a:ext cx="274423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Templed y gellir ei argraffu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5787AA43-CCAE-35EC-9B4A-4BE2B615C20C}"/>
              </a:ext>
            </a:extLst>
          </p:cNvPr>
          <p:cNvSpPr/>
          <p:nvPr/>
        </p:nvSpPr>
        <p:spPr>
          <a:xfrm rot="5400000">
            <a:off x="7803912" y="552077"/>
            <a:ext cx="568678" cy="3465757"/>
          </a:xfrm>
          <a:prstGeom prst="round2DiagRect">
            <a:avLst/>
          </a:prstGeom>
          <a:solidFill>
            <a:srgbClr val="FFAE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FD9E0-6662-F3D7-74BF-FCD80EAA599E}"/>
              </a:ext>
            </a:extLst>
          </p:cNvPr>
          <p:cNvSpPr txBox="1"/>
          <p:nvPr/>
        </p:nvSpPr>
        <p:spPr>
          <a:xfrm>
            <a:off x="7296072" y="2140528"/>
            <a:ext cx="18387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Cyngor Campus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2FD7FB-F05A-187E-225F-118B93382110}"/>
              </a:ext>
            </a:extLst>
          </p:cNvPr>
          <p:cNvSpPr txBox="1"/>
          <p:nvPr/>
        </p:nvSpPr>
        <p:spPr>
          <a:xfrm>
            <a:off x="7261022" y="3429000"/>
            <a:ext cx="22813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Cyngor i rieni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AB2772-EFC8-6332-BD3A-7559CD4682EC}"/>
              </a:ext>
            </a:extLst>
          </p:cNvPr>
          <p:cNvSpPr txBox="1"/>
          <p:nvPr/>
        </p:nvSpPr>
        <p:spPr>
          <a:xfrm>
            <a:off x="7147292" y="2800750"/>
            <a:ext cx="223944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>
                <a:solidFill>
                  <a:srgbClr val="3F3F3E"/>
                </a:solidFill>
              </a:rPr>
              <a:t>Cyngor diogelu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E7E8A-684E-AB73-9E6A-A421FBB973E9}"/>
              </a:ext>
            </a:extLst>
          </p:cNvPr>
          <p:cNvSpPr txBox="1"/>
          <p:nvPr/>
        </p:nvSpPr>
        <p:spPr>
          <a:xfrm>
            <a:off x="7163137" y="4088421"/>
            <a:ext cx="201571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 dirty="0">
                <a:solidFill>
                  <a:srgbClr val="3F3F3E"/>
                </a:solidFill>
              </a:rPr>
              <a:t>Testun cylchlythyr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8FAC35-22AE-59A7-2E31-76661AE71E09}"/>
              </a:ext>
            </a:extLst>
          </p:cNvPr>
          <p:cNvSpPr txBox="1"/>
          <p:nvPr/>
        </p:nvSpPr>
        <p:spPr>
          <a:xfrm>
            <a:off x="7525153" y="4759646"/>
            <a:ext cx="145533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y-GB" b="1">
                <a:solidFill>
                  <a:srgbClr val="3F3F3E"/>
                </a:solidFill>
              </a:rPr>
              <a:t>Graffeg</a:t>
            </a: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6B6FA4FA-EB40-6686-A5FD-3DE6EB071FD5}"/>
              </a:ext>
            </a:extLst>
          </p:cNvPr>
          <p:cNvSpPr/>
          <p:nvPr/>
        </p:nvSpPr>
        <p:spPr>
          <a:xfrm rot="5400000">
            <a:off x="7801092" y="1217892"/>
            <a:ext cx="568676" cy="3465755"/>
          </a:xfrm>
          <a:prstGeom prst="round2DiagRect">
            <a:avLst/>
          </a:prstGeom>
          <a:solidFill>
            <a:srgbClr val="FF66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ED58A34B-1C5D-E4BF-C2B1-A8A9D8723C11}"/>
              </a:ext>
            </a:extLst>
          </p:cNvPr>
          <p:cNvSpPr/>
          <p:nvPr/>
        </p:nvSpPr>
        <p:spPr>
          <a:xfrm rot="5400000">
            <a:off x="7801092" y="3202730"/>
            <a:ext cx="568676" cy="3465755"/>
          </a:xfrm>
          <a:prstGeom prst="round2DiagRect">
            <a:avLst/>
          </a:prstGeom>
          <a:solidFill>
            <a:srgbClr val="FF66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77AD2-80E5-9BFE-A701-E8203E59346F}"/>
              </a:ext>
            </a:extLst>
          </p:cNvPr>
          <p:cNvSpPr txBox="1"/>
          <p:nvPr/>
        </p:nvSpPr>
        <p:spPr>
          <a:xfrm>
            <a:off x="3822781" y="5621618"/>
            <a:ext cx="4546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>
                <a:solidFill>
                  <a:srgbClr val="009DE0"/>
                </a:solidFill>
                <a:latin typeface="Fira Sans" panose="020B0503050000020004" pitchFamily="34" charset="0"/>
              </a:rPr>
              <a:t>saferinternetday.org.uk</a:t>
            </a:r>
          </a:p>
        </p:txBody>
      </p:sp>
    </p:spTree>
    <p:extLst>
      <p:ext uri="{BB962C8B-B14F-4D97-AF65-F5344CB8AC3E}">
        <p14:creationId xmlns:p14="http://schemas.microsoft.com/office/powerpoint/2010/main" val="750176983"/>
      </p:ext>
    </p:extLst>
  </p:cSld>
  <p:clrMapOvr>
    <a:masterClrMapping/>
  </p:clrMapOvr>
</p:sld>
</file>

<file path=ppt/theme/theme1.xml><?xml version="1.0" encoding="utf-8"?>
<a:theme xmlns:a="http://schemas.openxmlformats.org/drawingml/2006/main" name="Logo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ner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net">
  <a:themeElements>
    <a:clrScheme name="SID20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90C6F6"/>
      </a:accent3>
      <a:accent4>
        <a:srgbClr val="89DEFF"/>
      </a:accent4>
      <a:accent5>
        <a:srgbClr val="F49100"/>
      </a:accent5>
      <a:accent6>
        <a:srgbClr val="F49100"/>
      </a:accent6>
      <a:hlink>
        <a:srgbClr val="F49100"/>
      </a:hlink>
      <a:folHlink>
        <a:srgbClr val="76C2E8"/>
      </a:folHlink>
    </a:clrScheme>
    <a:fontScheme name="Custom 1">
      <a:majorFont>
        <a:latin typeface="Lexend Extra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1dc55e-41a7-45b4-9300-fb5d98edcca7" xsi:nil="true"/>
    <SharedWithUsers xmlns="20ff402c-7ac3-4336-ad22-56892e973bb0">
      <UserInfo>
        <DisplayName>UKSIC SID Working Group Members</DisplayName>
        <AccountId>7</AccountId>
        <AccountType/>
      </UserInfo>
    </SharedWithUsers>
    <lcf76f155ced4ddcb4097134ff3c332f xmlns="d28718fa-30c2-45d5-948e-5b46cc0bad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CEDEC5C5425408A5CD605D22D9A5D" ma:contentTypeVersion="17" ma:contentTypeDescription="Create a new document." ma:contentTypeScope="" ma:versionID="6984ce7800f4054fa9e595a234141167">
  <xsd:schema xmlns:xsd="http://www.w3.org/2001/XMLSchema" xmlns:xs="http://www.w3.org/2001/XMLSchema" xmlns:p="http://schemas.microsoft.com/office/2006/metadata/properties" xmlns:ns2="d28718fa-30c2-45d5-948e-5b46cc0bad9e" xmlns:ns3="20ff402c-7ac3-4336-ad22-56892e973bb0" xmlns:ns4="461dc55e-41a7-45b4-9300-fb5d98edcca7" targetNamespace="http://schemas.microsoft.com/office/2006/metadata/properties" ma:root="true" ma:fieldsID="4d817ee724b840c0780cc58e0d5757e6" ns2:_="" ns3:_="" ns4:_="">
    <xsd:import namespace="d28718fa-30c2-45d5-948e-5b46cc0bad9e"/>
    <xsd:import namespace="20ff402c-7ac3-4336-ad22-56892e973bb0"/>
    <xsd:import namespace="461dc55e-41a7-45b4-9300-fb5d98edc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718fa-30c2-45d5-948e-5b46cc0ba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6f498d-0dec-4a92-a6aa-de7b29365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f402c-7ac3-4336-ad22-56892e973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c55e-41a7-45b4-9300-fb5d98edcca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80dc80d-c745-4885-a797-867d78a52e93}" ma:internalName="TaxCatchAll" ma:showField="CatchAllData" ma:web="461dc55e-41a7-45b4-9300-fb5d98edc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966234-7CEB-4241-839C-5E5D7AC162B7}">
  <ds:schemaRefs>
    <ds:schemaRef ds:uri="461dc55e-41a7-45b4-9300-fb5d98edcca7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96943030-c7d6-4434-a95f-f286e456ddc4"/>
    <ds:schemaRef ds:uri="http://schemas.microsoft.com/office/infopath/2007/PartnerControls"/>
    <ds:schemaRef ds:uri="http://purl.org/dc/dcmitype/"/>
    <ds:schemaRef ds:uri="20ff402c-7ac3-4336-ad22-56892e973bb0"/>
    <ds:schemaRef ds:uri="d28718fa-30c2-45d5-948e-5b46cc0bad9e"/>
  </ds:schemaRefs>
</ds:datastoreItem>
</file>

<file path=customXml/itemProps2.xml><?xml version="1.0" encoding="utf-8"?>
<ds:datastoreItem xmlns:ds="http://schemas.openxmlformats.org/officeDocument/2006/customXml" ds:itemID="{0B1FB778-4D75-45D5-A9AF-A732007F8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718fa-30c2-45d5-948e-5b46cc0bad9e"/>
    <ds:schemaRef ds:uri="20ff402c-7ac3-4336-ad22-56892e973bb0"/>
    <ds:schemaRef ds:uri="461dc55e-41a7-45b4-9300-fb5d98edc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804A3A-0844-461B-9846-634E03C6E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1015</Words>
  <Application>Microsoft Office PowerPoint</Application>
  <PresentationFormat>Widescreen</PresentationFormat>
  <Paragraphs>183</Paragraphs>
  <Slides>35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Fira Sans</vt:lpstr>
      <vt:lpstr>Lexend</vt:lpstr>
      <vt:lpstr>Lexend ExtraBold</vt:lpstr>
      <vt:lpstr>Wingdings</vt:lpstr>
      <vt:lpstr>Logo page</vt:lpstr>
      <vt:lpstr>Custom Design</vt:lpstr>
      <vt:lpstr>Corner logo</vt:lpstr>
      <vt:lpstr>Last Page</vt:lpstr>
      <vt:lpstr>Childnet</vt:lpstr>
      <vt:lpstr>PowerPoint Presentation</vt:lpstr>
      <vt:lpstr>PowerPoint Presentation</vt:lpstr>
      <vt:lpstr>PowerPoint Presentation</vt:lpstr>
      <vt:lpstr>Diwrnod Defnyddio’r Rhyngrwyd yn Fwy Diogel</vt:lpstr>
      <vt:lpstr>Thema Diwrnod Defnyddio’r Rhyngrwyd yn fwy Diogel 2024</vt:lpstr>
      <vt:lpstr>PowerPoint Presentation</vt:lpstr>
      <vt:lpstr>Cefnogwyr</vt:lpstr>
      <vt:lpstr>Cefnogwyr 2023</vt:lpstr>
      <vt:lpstr>Beth arall rydyn ni’n ei ddarparu i gefnogi’r diwrnod</vt:lpstr>
      <vt:lpstr>Dathlu ar y Cyfryngau Cymdeithasol </vt:lpstr>
      <vt:lpstr>PowerPoint Presentation</vt:lpstr>
      <vt:lpstr>   Cadw’n ddiogel ar-lein hwb.gov.wales/cadwn-ddiogel-ar-lein   </vt:lpstr>
      <vt:lpstr>Canllawiau ynghylch apiau i deuluoedd </vt:lpstr>
      <vt:lpstr> Cyngor i blant a phobl ifanc  </vt:lpstr>
      <vt:lpstr>Adnoddau ar gyfer ymarferwyr addysg  </vt:lpstr>
      <vt:lpstr>  Penawdau 2023     </vt:lpstr>
      <vt:lpstr>  Y Camau Nesaf - 1    </vt:lpstr>
      <vt:lpstr>  Y Camau Nesaf - 2     </vt:lpstr>
      <vt:lpstr>Cefnogi Diwrnod Defnyddio’r Rhyngrwyd yn Fwy Diogel 2024 - 6 Chwefror </vt:lpstr>
      <vt:lpstr>Digwyddiadau SID yn cefnogi Diwrnod Defnyddio’r Rhyngrwyd yn Fwy Diogel (SID) yn ystod yr wythnos sy’n dechrau 5 Chwefror 2024  </vt:lpstr>
      <vt:lpstr>Rhaglen Ysgolion Heddluoedd Cymru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Thema Diwrnod Defnyddio’r Rhyngrwyd yn fwy Diogel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King</dc:creator>
  <cp:lastModifiedBy>Mizen, Kate (ESJWL - ESJ Ops - Digital Learning Div)</cp:lastModifiedBy>
  <cp:revision>138</cp:revision>
  <dcterms:created xsi:type="dcterms:W3CDTF">2023-05-23T10:59:18Z</dcterms:created>
  <dcterms:modified xsi:type="dcterms:W3CDTF">2023-11-23T15:08:13Z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0x0101002B8CEDEC5C5425408A5CD605D22D9A5D</vt:lpwstr>
  </property>
  <property fmtid="{D5CDD505-2E9C-101B-9397-08002B2CF9AE}" pid="3" name="MediaServiceImageTags">
    <vt:lpwstr/>
  </property>
</Properties>
</file>