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6" r:id="rId3"/>
    <p:sldId id="256" r:id="rId4"/>
    <p:sldId id="261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382" autoAdjust="0"/>
    <p:restoredTop sz="94660"/>
  </p:normalViewPr>
  <p:slideViewPr>
    <p:cSldViewPr snapToGrid="0">
      <p:cViewPr>
        <p:scale>
          <a:sx n="81" d="100"/>
          <a:sy n="81" d="100"/>
        </p:scale>
        <p:origin x="-822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80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766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280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F1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779592"/>
            <a:ext cx="9144000" cy="1078408"/>
            <a:chOff x="-6782" y="5779592"/>
            <a:chExt cx="9144000" cy="107840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6782" y="5779592"/>
              <a:ext cx="9144000" cy="1078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400"/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13" name="Picture 12" descr="Logo2016_Lnd_Full_OnWht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0722" y="6069314"/>
              <a:ext cx="1363737" cy="542200"/>
            </a:xfrm>
            <a:prstGeom prst="rect">
              <a:avLst/>
            </a:prstGeom>
            <a:noFill/>
          </p:spPr>
        </p:pic>
      </p:grp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28"/>
          <a:stretch>
            <a:fillRect/>
          </a:stretch>
        </p:blipFill>
        <p:spPr bwMode="auto">
          <a:xfrm>
            <a:off x="4808055" y="6040473"/>
            <a:ext cx="2229199" cy="599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380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548640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968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531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062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270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6132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957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17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9818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4859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021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40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69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89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182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93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79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05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3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717BA-95C7-4015-B600-B54C49BDCA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922D1-7A04-45DF-BC1B-BF2E4FC105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43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pPr defTabSz="914400"/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08/06/2016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pPr defTabSz="914400"/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pPr defTabSz="914400"/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43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1A22"/>
          </a:solidFill>
          <a:latin typeface="Foco" panose="020B0504050202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Top Trumps</a:t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/>
              <a:t>Mathemateg a </a:t>
            </a:r>
            <a:r>
              <a:rPr lang="en-GB" sz="4000" dirty="0" err="1" smtClean="0"/>
              <a:t>Rhifedd</a:t>
            </a:r>
            <a:r>
              <a:rPr lang="en-GB" sz="4000" dirty="0"/>
              <a:t> - Blwyddyn </a:t>
            </a:r>
            <a:r>
              <a:rPr lang="en-GB" sz="4000" dirty="0" smtClean="0"/>
              <a:t>3</a:t>
            </a:r>
            <a:endParaRPr lang="en-GB" sz="4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95081" y="3602038"/>
            <a:ext cx="7247965" cy="1655762"/>
          </a:xfrm>
        </p:spPr>
        <p:txBody>
          <a:bodyPr>
            <a:normAutofit/>
          </a:bodyPr>
          <a:lstStyle/>
          <a:p>
            <a:r>
              <a:rPr lang="en-GB" sz="2200" dirty="0"/>
              <a:t>Ewro 2016: </a:t>
            </a:r>
            <a:r>
              <a:rPr lang="en-GB" sz="2200" dirty="0" err="1"/>
              <a:t>Adnodd</a:t>
            </a:r>
            <a:r>
              <a:rPr lang="en-GB" sz="2200" dirty="0"/>
              <a:t> </a:t>
            </a:r>
            <a:r>
              <a:rPr lang="en-GB" sz="2200" dirty="0" err="1"/>
              <a:t>cwricwlwm</a:t>
            </a:r>
            <a:r>
              <a:rPr lang="en-GB" sz="2200" dirty="0"/>
              <a:t> Cymru </a:t>
            </a:r>
            <a:r>
              <a:rPr lang="en-GB" sz="2200" dirty="0" err="1"/>
              <a:t>ar</a:t>
            </a:r>
            <a:r>
              <a:rPr lang="en-GB" sz="2200" dirty="0"/>
              <a:t> </a:t>
            </a:r>
            <a:r>
              <a:rPr lang="en-GB" sz="2200" dirty="0" err="1"/>
              <a:t>gyfer</a:t>
            </a:r>
            <a:r>
              <a:rPr lang="en-GB" sz="2200" dirty="0"/>
              <a:t> </a:t>
            </a:r>
            <a:r>
              <a:rPr lang="en-GB" sz="2200" dirty="0" err="1"/>
              <a:t>disgyblion</a:t>
            </a:r>
            <a:r>
              <a:rPr lang="en-GB" sz="2200" dirty="0"/>
              <a:t> 7-11 </a:t>
            </a:r>
            <a:r>
              <a:rPr lang="en-GB" sz="2200" dirty="0" err="1"/>
              <a:t>mlwydd</a:t>
            </a:r>
            <a:r>
              <a:rPr lang="en-GB" sz="2200" dirty="0"/>
              <a:t> </a:t>
            </a:r>
            <a:r>
              <a:rPr lang="en-GB" sz="2200" dirty="0" err="1"/>
              <a:t>oed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35465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https://netivist.org/uploads/forum/discussions/pictures/5675417b55f4f707e4a7bb1a/who-will-win-euro-201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694" y="172277"/>
            <a:ext cx="4190233" cy="2357375"/>
          </a:xfrm>
          <a:prstGeom prst="round2SameRect">
            <a:avLst>
              <a:gd name="adj1" fmla="val 17427"/>
              <a:gd name="adj2" fmla="val 0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ounded Rectangle 13"/>
          <p:cNvSpPr/>
          <p:nvPr/>
        </p:nvSpPr>
        <p:spPr>
          <a:xfrm>
            <a:off x="165350" y="172277"/>
            <a:ext cx="4240696" cy="6520069"/>
          </a:xfrm>
          <a:prstGeom prst="roundRect">
            <a:avLst>
              <a:gd name="adj" fmla="val 8854"/>
            </a:avLst>
          </a:prstGeom>
          <a:solidFill>
            <a:schemeClr val="bg1"/>
          </a:solidFill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48" name="Picture 24" descr="http://www.bimbi.pl/grafikacms/logotoptrumps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38B5EB"/>
              </a:clrFrom>
              <a:clrTo>
                <a:srgbClr val="38B5E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1673" y="2529652"/>
            <a:ext cx="4190233" cy="1805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faw.org.uk/uploads/images/FAW49629squad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57" y="303526"/>
            <a:ext cx="2004530" cy="2876067"/>
          </a:xfrm>
          <a:prstGeom prst="round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547893" y="245679"/>
            <a:ext cx="18581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Enw:  </a:t>
            </a:r>
          </a:p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Gareth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Bale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Cenedligrwydd</a:t>
            </a: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: </a:t>
            </a:r>
          </a:p>
          <a:p>
            <a:r>
              <a:rPr lang="en-GB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Cymreig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Dyddiad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geni</a:t>
            </a: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:</a:t>
            </a:r>
          </a:p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16/07/1989</a:t>
            </a:r>
          </a:p>
          <a:p>
            <a:r>
              <a:rPr lang="en-GB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Oed</a:t>
            </a: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: </a:t>
            </a:r>
          </a:p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26</a:t>
            </a:r>
          </a:p>
        </p:txBody>
      </p:sp>
      <p:pic>
        <p:nvPicPr>
          <p:cNvPr id="1042" name="Picture 18" descr="http://i.telegraph.co.uk/multimedia/archive/03498/BEAU_3498448b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441" y="4334969"/>
            <a:ext cx="4240696" cy="2357374"/>
          </a:xfrm>
          <a:prstGeom prst="round2SameRect">
            <a:avLst>
              <a:gd name="adj1" fmla="val 0"/>
              <a:gd name="adj2" fmla="val 12930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274845" y="3366069"/>
            <a:ext cx="3644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Safle: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Ymosodwr</a:t>
            </a:r>
            <a:endParaRPr lang="en-GB" sz="20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Clwb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presennol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:  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Real Madrid</a:t>
            </a:r>
          </a:p>
          <a:p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Tîm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cenedlaethol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: 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Cymru</a:t>
            </a:r>
          </a:p>
          <a:p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Capiau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rhyngwladol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:  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54</a:t>
            </a:r>
          </a:p>
          <a:p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Goliau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rhyngwladol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:  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19</a:t>
            </a:r>
          </a:p>
          <a:p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Tlysau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a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enillwyd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:  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16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09330" y="6064335"/>
            <a:ext cx="1376560" cy="27699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Initials: ______</a:t>
            </a:r>
          </a:p>
        </p:txBody>
      </p:sp>
      <p:pic>
        <p:nvPicPr>
          <p:cNvPr id="1038" name="Picture 14" descr="http://www.worldatlas.com/webimage/flags/countrys/europe/wales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348" y="5642212"/>
            <a:ext cx="1407077" cy="844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ounded Rectangle 15"/>
          <p:cNvSpPr/>
          <p:nvPr/>
        </p:nvSpPr>
        <p:spPr>
          <a:xfrm>
            <a:off x="4664463" y="172278"/>
            <a:ext cx="4240696" cy="6520069"/>
          </a:xfrm>
          <a:prstGeom prst="roundRect">
            <a:avLst>
              <a:gd name="adj" fmla="val 8854"/>
            </a:avLst>
          </a:prstGeom>
          <a:noFill/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 rot="20541401">
            <a:off x="414138" y="540130"/>
            <a:ext cx="1797221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TU BLAEN Y CERDYN</a:t>
            </a:r>
          </a:p>
        </p:txBody>
      </p:sp>
      <p:sp>
        <p:nvSpPr>
          <p:cNvPr id="28" name="TextBox 27"/>
          <p:cNvSpPr txBox="1"/>
          <p:nvPr/>
        </p:nvSpPr>
        <p:spPr>
          <a:xfrm rot="20541401">
            <a:off x="4973887" y="540130"/>
            <a:ext cx="1797221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CEFN Y CERDYN</a:t>
            </a:r>
          </a:p>
        </p:txBody>
      </p:sp>
      <p:sp>
        <p:nvSpPr>
          <p:cNvPr id="21" name="Oval 20"/>
          <p:cNvSpPr/>
          <p:nvPr/>
        </p:nvSpPr>
        <p:spPr>
          <a:xfrm>
            <a:off x="8123266" y="3374007"/>
            <a:ext cx="473725" cy="16512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Oval 29"/>
          <p:cNvSpPr/>
          <p:nvPr/>
        </p:nvSpPr>
        <p:spPr>
          <a:xfrm>
            <a:off x="8310230" y="3493409"/>
            <a:ext cx="99799" cy="457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14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Ewch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ati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i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drafod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â’ch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gilydd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pob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gair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o’r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cerdyn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Top Trumps a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dod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o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hyd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i’w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diffiniadau</a:t>
            </a:r>
            <a:endParaRPr lang="en-GB" sz="3200" dirty="0">
              <a:latin typeface="Foco" panose="020B05040502020202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628650" y="2266949"/>
            <a:ext cx="3868340" cy="38195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Enw </a:t>
            </a:r>
          </a:p>
          <a:p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Cenedligrwydd</a:t>
            </a: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Dyddiad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geni</a:t>
            </a: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Oedran</a:t>
            </a:r>
          </a:p>
          <a:p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Safle</a:t>
            </a:r>
          </a:p>
        </p:txBody>
      </p:sp>
      <p:sp>
        <p:nvSpPr>
          <p:cNvPr id="6" name="Content Placeholder 4"/>
          <p:cNvSpPr>
            <a:spLocks noGrp="1"/>
          </p:cNvSpPr>
          <p:nvPr>
            <p:ph sz="half" idx="4294967295"/>
          </p:nvPr>
        </p:nvSpPr>
        <p:spPr>
          <a:xfrm>
            <a:off x="4496990" y="2266950"/>
            <a:ext cx="3868340" cy="381952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Clwb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presennol</a:t>
            </a: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Tîm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cenedlaethol</a:t>
            </a: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Capiau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rhyngwladol</a:t>
            </a: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Goliau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rhyngwladol</a:t>
            </a: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Tlysau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a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enillwyd</a:t>
            </a: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63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Ewch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ati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i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drafod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pob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gair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o’r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</a:t>
            </a:r>
            <a:r>
              <a:rPr lang="en-GB" sz="3200" b="1" dirty="0" err="1">
                <a:solidFill>
                  <a:srgbClr val="DF1A22"/>
                </a:solidFill>
                <a:latin typeface="Foco" panose="020B0504050202020203" pitchFamily="34" charset="0"/>
              </a:rPr>
              <a:t>cerdyn</a:t>
            </a:r>
            <a:r>
              <a:rPr lang="en-GB" sz="3200" b="1" dirty="0">
                <a:solidFill>
                  <a:srgbClr val="DF1A22"/>
                </a:solidFill>
                <a:latin typeface="Foco" panose="020B0504050202020203" pitchFamily="34" charset="0"/>
              </a:rPr>
              <a:t> Top Trumps</a:t>
            </a:r>
            <a:endParaRPr lang="en-GB" sz="3200" dirty="0">
              <a:latin typeface="Foco" panose="020B0504050202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8650" y="1817318"/>
            <a:ext cx="78867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Enw</a:t>
            </a:r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Sut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cael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adnabod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.</a:t>
            </a:r>
          </a:p>
          <a:p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Cenedligrwydd</a:t>
            </a:r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Pa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genedl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/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gwlad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chynrychioli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.</a:t>
            </a:r>
          </a:p>
          <a:p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Dyddiad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geni</a:t>
            </a:r>
            <a:endParaRPr lang="en-GB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Diwrnod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geni’r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person </a:t>
            </a:r>
            <a:r>
              <a:rPr lang="en-GB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hwn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.</a:t>
            </a:r>
          </a:p>
          <a:p>
            <a:endParaRPr lang="en-GB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Oed</a:t>
            </a:r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cyfnod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y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wedi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bod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fyw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.</a:t>
            </a:r>
          </a:p>
          <a:p>
            <a:endParaRPr lang="en-GB" sz="20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Safle</a:t>
            </a:r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Ble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ar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y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cae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ar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ôl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i’r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rheolwr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benderfynu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ar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‘tactics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’. </a:t>
            </a:r>
            <a:endParaRPr lang="en-GB" sz="20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81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61415" y="595316"/>
            <a:ext cx="78867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Clwb </a:t>
            </a:r>
            <a:r>
              <a:rPr lang="en-GB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presennol</a:t>
            </a:r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Lle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pêl-droed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ar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hyn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o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bryd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. </a:t>
            </a:r>
          </a:p>
          <a:p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Tîm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cenedlaethol</a:t>
            </a:r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tîm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cenedlaethol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gynrychioli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.</a:t>
            </a:r>
          </a:p>
          <a:p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Capiau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rhyngwladol</a:t>
            </a:r>
            <a:r>
              <a:rPr lang="en-GB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Faint o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weithiau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wedi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i’w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dîm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cenedlaethol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.</a:t>
            </a:r>
          </a:p>
          <a:p>
            <a:endParaRPr lang="en-GB" sz="2000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Capiau </a:t>
            </a:r>
            <a:r>
              <a:rPr lang="en-GB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rhyngwladol</a:t>
            </a:r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Faint o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weithiau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hwn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wedi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sgorio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i’w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dîm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cenedlaethol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.</a:t>
            </a:r>
          </a:p>
          <a:p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Tlysau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a </a:t>
            </a:r>
            <a:r>
              <a:rPr lang="en-GB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enillwyd</a:t>
            </a:r>
            <a:endParaRPr lang="en-GB" sz="2000" b="1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Faint o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gystadlaethau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/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twrnameintiau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/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cynghreiriau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chwaraewr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hwn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wedi’u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hennill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i’w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wlad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a’i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glwb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yn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ei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GB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yrfa</a:t>
            </a: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oco" panose="020B0504050202020203" pitchFamily="34" charset="0"/>
              </a:rPr>
              <a:t>.</a:t>
            </a:r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Foco" panose="020B05040502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04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</TotalTime>
  <Words>233</Words>
  <Application>Microsoft Office PowerPoint</Application>
  <PresentationFormat>On-screen Show (4:3)</PresentationFormat>
  <Paragraphs>67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Top Trumps  Mathemateg a Rhifedd - Blwyddyn 3</vt:lpstr>
      <vt:lpstr>PowerPoint Presentation</vt:lpstr>
      <vt:lpstr>Ewch ati i drafod â’ch gilydd pob gair o’r cerdyn Top Trumps a dod o hyd i’w diffiniadau</vt:lpstr>
      <vt:lpstr>Ewch ati i drafod pob gair o’r cerdyn Top Trumps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Ceri and Jon</dc:creator>
  <cp:lastModifiedBy>Hwb</cp:lastModifiedBy>
  <cp:revision>19</cp:revision>
  <dcterms:created xsi:type="dcterms:W3CDTF">2016-03-19T08:43:33Z</dcterms:created>
  <dcterms:modified xsi:type="dcterms:W3CDTF">2016-06-08T09:21:57Z</dcterms:modified>
</cp:coreProperties>
</file>