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handoutMasterIdLst>
    <p:handoutMasterId r:id="rId9"/>
  </p:handoutMasterIdLst>
  <p:sldIdLst>
    <p:sldId id="256" r:id="rId2"/>
    <p:sldId id="260" r:id="rId3"/>
    <p:sldId id="257" r:id="rId4"/>
    <p:sldId id="258" r:id="rId5"/>
    <p:sldId id="263" r:id="rId6"/>
    <p:sldId id="262" r:id="rId7"/>
    <p:sldId id="264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1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102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29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ED879-CEC1-4851-8C33-27591C34797B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AB31D-5F65-4575-B918-F989EB2A28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407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DF1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 anchor="ctr" anchorCtr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5779592"/>
            <a:ext cx="9144000" cy="1078408"/>
            <a:chOff x="-6782" y="5779592"/>
            <a:chExt cx="9144000" cy="107840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-6782" y="5779592"/>
              <a:ext cx="9144000" cy="10784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5977" y="6021027"/>
              <a:ext cx="1371226" cy="651538"/>
            </a:xfrm>
            <a:prstGeom prst="rect">
              <a:avLst/>
            </a:prstGeom>
          </p:spPr>
        </p:pic>
        <p:pic>
          <p:nvPicPr>
            <p:cNvPr id="13" name="Picture 12" descr="Logo2016_Lnd_Full_OnWht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0722" y="6069314"/>
              <a:ext cx="1363737" cy="542200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006995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067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37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356351"/>
            <a:ext cx="5486400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167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69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46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12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609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443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2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439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fld id="{CDF78275-ABD2-45C2-AB74-29854FDE2FA5}" type="datetimeFigureOut">
              <a:rPr lang="en-GB" smtClean="0"/>
              <a:pPr/>
              <a:t>07/06/2016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fld id="{0CFDC0EA-95D5-451A-991C-AD52D9E5E89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762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DF1A22"/>
          </a:solidFill>
          <a:latin typeface="Foco" panose="020B0504050202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rdeaux-tourism.co.uk/" TargetMode="External"/><Relationship Id="rId2" Type="http://schemas.openxmlformats.org/officeDocument/2006/relationships/hyperlink" Target="https://www.youtube.com/watch?v=as9po3WbOhI&amp;list=PL09A34EF19596B7BB" TargetMode="External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toulouse-visit.com/" TargetMode="External"/><Relationship Id="rId4" Type="http://schemas.openxmlformats.org/officeDocument/2006/relationships/hyperlink" Target="http://www.informationfrance.com/towns/314:len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4438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GB" sz="4400" dirty="0"/>
              <a:t>Curriculum Area: Science </a:t>
            </a:r>
            <a:r>
              <a:rPr lang="en-GB" sz="4400" dirty="0" smtClean="0"/>
              <a:t>and Technology</a:t>
            </a:r>
            <a:br>
              <a:rPr lang="en-GB" sz="4400" dirty="0" smtClean="0"/>
            </a:br>
            <a:r>
              <a:rPr lang="en-GB" sz="4400" dirty="0"/>
              <a:t/>
            </a:r>
            <a:br>
              <a:rPr lang="en-GB" sz="4400" dirty="0"/>
            </a:br>
            <a:r>
              <a:rPr lang="en-GB" sz="4400" dirty="0" smtClean="0"/>
              <a:t>Upper </a:t>
            </a:r>
            <a:r>
              <a:rPr lang="en-GB" sz="4400" dirty="0"/>
              <a:t>Key Stage Two – Year 5</a:t>
            </a:r>
            <a:r>
              <a:rPr lang="en-GB" sz="4400" dirty="0" smtClean="0"/>
              <a:t> </a:t>
            </a:r>
            <a:r>
              <a:rPr lang="en-GB" sz="4000" dirty="0"/>
              <a:t/>
            </a:r>
            <a:br>
              <a:rPr lang="en-GB" sz="4000" dirty="0"/>
            </a:b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4741" y="3602038"/>
            <a:ext cx="7194177" cy="1655762"/>
          </a:xfrm>
        </p:spPr>
        <p:txBody>
          <a:bodyPr>
            <a:normAutofit/>
          </a:bodyPr>
          <a:lstStyle/>
          <a:p>
            <a:r>
              <a:rPr lang="en-GB" sz="2200" dirty="0"/>
              <a:t>Euro 2016: A Welsh </a:t>
            </a:r>
            <a:r>
              <a:rPr lang="en-GB" sz="2200" dirty="0" smtClean="0"/>
              <a:t>Curriculum </a:t>
            </a:r>
            <a:r>
              <a:rPr lang="en-GB" sz="2200" dirty="0"/>
              <a:t>R</a:t>
            </a:r>
            <a:r>
              <a:rPr lang="en-GB" sz="2200" dirty="0" smtClean="0"/>
              <a:t>esource </a:t>
            </a:r>
            <a:r>
              <a:rPr lang="en-GB" sz="2200" dirty="0"/>
              <a:t>for 7-11 year </a:t>
            </a:r>
            <a:r>
              <a:rPr lang="en-GB" sz="2200" dirty="0" smtClean="0"/>
              <a:t>olds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14526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Task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77576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/>
              <a:t>Thousands of Welsh fans will travel to France to support the </a:t>
            </a:r>
            <a:r>
              <a:rPr lang="en-GB" sz="2200" dirty="0" smtClean="0"/>
              <a:t>team during </a:t>
            </a:r>
            <a:r>
              <a:rPr lang="en-GB" sz="2200" dirty="0"/>
              <a:t>Euro 2016. Create a tourist guide for supporters, outlining places to stay, food and drink information and things to do</a:t>
            </a:r>
            <a:r>
              <a:rPr lang="en-GB" sz="2200" dirty="0" smtClean="0"/>
              <a:t>.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30571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LNF Skills </a:t>
            </a:r>
            <a:r>
              <a:rPr lang="en-GB" sz="4000" dirty="0" smtClean="0"/>
              <a:t>and </a:t>
            </a:r>
            <a:r>
              <a:rPr lang="en-GB" sz="4000" dirty="0"/>
              <a:t>Curriculum </a:t>
            </a:r>
            <a:r>
              <a:rPr lang="en-GB" sz="4000" dirty="0" smtClean="0"/>
              <a:t>Coverage</a:t>
            </a:r>
            <a:endParaRPr lang="en-GB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775762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900" b="1" dirty="0"/>
              <a:t>KS2 ICT – Create &amp; Communicate </a:t>
            </a:r>
            <a:r>
              <a:rPr lang="en-GB" sz="1900" b="1" dirty="0" smtClean="0"/>
              <a:t>Information</a:t>
            </a:r>
            <a:endParaRPr lang="en-GB" sz="1900" b="1" dirty="0"/>
          </a:p>
          <a:p>
            <a:pPr marL="0" indent="0">
              <a:buNone/>
            </a:pPr>
            <a:r>
              <a:rPr lang="en-GB" sz="1900" dirty="0"/>
              <a:t>1. create and communicate information in the form of text, images and sound, using a range of ICT hardware and </a:t>
            </a:r>
            <a:r>
              <a:rPr lang="en-GB" sz="1900" dirty="0" smtClean="0"/>
              <a:t>software</a:t>
            </a:r>
            <a:endParaRPr lang="en-GB" sz="1900" dirty="0"/>
          </a:p>
          <a:p>
            <a:pPr marL="0" indent="0">
              <a:buNone/>
            </a:pPr>
            <a:r>
              <a:rPr lang="en-GB" sz="1900" dirty="0"/>
              <a:t>2. create a range of presentations combining a variety of information and </a:t>
            </a:r>
            <a:r>
              <a:rPr lang="en-GB" sz="1900" dirty="0" smtClean="0"/>
              <a:t>media</a:t>
            </a:r>
          </a:p>
          <a:p>
            <a:pPr marL="0" indent="0">
              <a:buNone/>
            </a:pPr>
            <a:endParaRPr lang="en-GB" sz="1900" dirty="0"/>
          </a:p>
          <a:p>
            <a:pPr marL="0" indent="0">
              <a:buNone/>
            </a:pPr>
            <a:r>
              <a:rPr lang="en-GB" sz="1900" b="1" dirty="0"/>
              <a:t>LNF Literacy (Year 5</a:t>
            </a:r>
            <a:r>
              <a:rPr lang="en-GB" sz="1900" b="1" dirty="0" smtClean="0"/>
              <a:t>)</a:t>
            </a:r>
            <a:endParaRPr lang="en-GB" sz="1900" b="1" dirty="0"/>
          </a:p>
          <a:p>
            <a:pPr marL="0" indent="0">
              <a:buNone/>
            </a:pPr>
            <a:r>
              <a:rPr lang="en-GB" sz="1900" dirty="0"/>
              <a:t>5.WM1 – </a:t>
            </a:r>
            <a:r>
              <a:rPr lang="en-GB" sz="1900" dirty="0" smtClean="0"/>
              <a:t>write </a:t>
            </a:r>
            <a:r>
              <a:rPr lang="en-GB" sz="1900" dirty="0"/>
              <a:t>with a clear purpose, showing consideration for the </a:t>
            </a:r>
            <a:r>
              <a:rPr lang="en-GB" sz="1900" dirty="0" smtClean="0"/>
              <a:t>reader</a:t>
            </a:r>
            <a:endParaRPr lang="en-GB" sz="1900" dirty="0"/>
          </a:p>
          <a:p>
            <a:pPr marL="0" indent="0">
              <a:buNone/>
            </a:pPr>
            <a:r>
              <a:rPr lang="en-GB" sz="1900" dirty="0"/>
              <a:t>5.WM4 – </a:t>
            </a:r>
            <a:r>
              <a:rPr lang="en-GB" sz="1900" dirty="0" smtClean="0"/>
              <a:t>explore </a:t>
            </a:r>
            <a:r>
              <a:rPr lang="en-GB" sz="1900" dirty="0"/>
              <a:t>the layout of webpages to create material using available </a:t>
            </a:r>
            <a:r>
              <a:rPr lang="en-GB" sz="1900" dirty="0" smtClean="0"/>
              <a:t>tools</a:t>
            </a:r>
            <a:endParaRPr lang="en-GB" sz="1900" dirty="0"/>
          </a:p>
          <a:p>
            <a:pPr marL="0" indent="0">
              <a:buNone/>
            </a:pPr>
            <a:r>
              <a:rPr lang="en-GB" sz="1900" dirty="0"/>
              <a:t>5.WS1 – </a:t>
            </a:r>
            <a:r>
              <a:rPr lang="en-GB" sz="1900" dirty="0" smtClean="0"/>
              <a:t>use </a:t>
            </a:r>
            <a:r>
              <a:rPr lang="en-GB" sz="1900" dirty="0"/>
              <a:t>features which show the structure of the writing e.g. sub-headings, </a:t>
            </a:r>
            <a:r>
              <a:rPr lang="en-GB" sz="1900" dirty="0" smtClean="0"/>
              <a:t>captions</a:t>
            </a:r>
            <a:endParaRPr lang="en-GB" sz="1900" dirty="0"/>
          </a:p>
        </p:txBody>
      </p:sp>
    </p:spTree>
    <p:extLst>
      <p:ext uri="{BB962C8B-B14F-4D97-AF65-F5344CB8AC3E}">
        <p14:creationId xmlns:p14="http://schemas.microsoft.com/office/powerpoint/2010/main" val="32567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Time </a:t>
            </a:r>
            <a:r>
              <a:rPr lang="en-GB" sz="4000" dirty="0" smtClean="0"/>
              <a:t>Limits</a:t>
            </a:r>
            <a:endParaRPr lang="en-GB" sz="4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7735421" cy="4351338"/>
          </a:xfrm>
        </p:spPr>
        <p:txBody>
          <a:bodyPr>
            <a:normAutofit/>
          </a:bodyPr>
          <a:lstStyle/>
          <a:p>
            <a:r>
              <a:rPr lang="en-GB" sz="2200" dirty="0"/>
              <a:t>Introduce challenge and explore tourism brochure examples – 1 lesson</a:t>
            </a:r>
          </a:p>
          <a:p>
            <a:r>
              <a:rPr lang="en-GB" sz="2200" dirty="0"/>
              <a:t>Learn more about Prezi (if applicable</a:t>
            </a:r>
            <a:r>
              <a:rPr lang="en-GB" sz="2200" dirty="0" smtClean="0"/>
              <a:t>) and </a:t>
            </a:r>
            <a:r>
              <a:rPr lang="en-GB" sz="2200" dirty="0"/>
              <a:t>its functionality – 2 lessons</a:t>
            </a:r>
          </a:p>
          <a:p>
            <a:r>
              <a:rPr lang="en-GB" sz="2200" dirty="0"/>
              <a:t>Research applicable towns and cities using books, brochures and ICT – 2 lessons</a:t>
            </a:r>
          </a:p>
          <a:p>
            <a:r>
              <a:rPr lang="en-GB" sz="2200" dirty="0"/>
              <a:t>Using the gathered research, create an online tourism brochure using </a:t>
            </a:r>
            <a:r>
              <a:rPr lang="en-GB" sz="2200" dirty="0" smtClean="0"/>
              <a:t>ICT – </a:t>
            </a:r>
            <a:r>
              <a:rPr lang="en-GB" sz="2200" dirty="0"/>
              <a:t>4 lessons</a:t>
            </a:r>
          </a:p>
        </p:txBody>
      </p:sp>
    </p:spTree>
    <p:extLst>
      <p:ext uri="{BB962C8B-B14F-4D97-AF65-F5344CB8AC3E}">
        <p14:creationId xmlns:p14="http://schemas.microsoft.com/office/powerpoint/2010/main" val="411742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Activity </a:t>
            </a:r>
            <a:r>
              <a:rPr lang="en-GB" sz="4000" dirty="0" smtClean="0"/>
              <a:t>Breakdown</a:t>
            </a:r>
            <a:endParaRPr lang="en-GB" sz="4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7886701" cy="435133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1800" dirty="0"/>
              <a:t>Introduce the challenge.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800" dirty="0"/>
              <a:t>Discuss features of tourism brochures and explore examples.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800" dirty="0"/>
              <a:t>Research the three locations for Wales’ games using books, brochures and websites.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800" dirty="0"/>
              <a:t>Record research and save a bank of images online.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800" dirty="0"/>
              <a:t>Decide on the platform for the brochure – Prezi/PowerPoint/Publisher are three ideas.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800" dirty="0"/>
              <a:t>Familiarise pupils with </a:t>
            </a:r>
            <a:r>
              <a:rPr lang="en-GB" sz="1800" dirty="0" smtClean="0"/>
              <a:t>chosen software </a:t>
            </a:r>
            <a:r>
              <a:rPr lang="en-GB" sz="1800" dirty="0"/>
              <a:t>and experiment with features.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800" dirty="0"/>
              <a:t>Begin designing tourism brochures – Either focusing on Bordeaux, Lens or Toulouse.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800" dirty="0"/>
              <a:t> Proof-read, peer-mark and evaluate brochures.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800" dirty="0"/>
              <a:t>Share the brochures with Welsh fans travelling to France!</a:t>
            </a:r>
          </a:p>
        </p:txBody>
      </p:sp>
    </p:spTree>
    <p:extLst>
      <p:ext uri="{BB962C8B-B14F-4D97-AF65-F5344CB8AC3E}">
        <p14:creationId xmlns:p14="http://schemas.microsoft.com/office/powerpoint/2010/main" val="326492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800" dirty="0"/>
              <a:t>Useful Resources, Websites </a:t>
            </a:r>
            <a:r>
              <a:rPr lang="en-GB" sz="3800" dirty="0" smtClean="0"/>
              <a:t>and Books</a:t>
            </a:r>
            <a:endParaRPr lang="en-GB" sz="3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29841" y="1690689"/>
            <a:ext cx="7886700" cy="3684588"/>
          </a:xfrm>
        </p:spPr>
        <p:txBody>
          <a:bodyPr>
            <a:noAutofit/>
          </a:bodyPr>
          <a:lstStyle/>
          <a:p>
            <a:r>
              <a:rPr lang="en-GB" sz="2200" dirty="0"/>
              <a:t>How to use Prezi - </a:t>
            </a:r>
            <a:r>
              <a:rPr lang="en-GB" sz="2200" dirty="0">
                <a:hlinkClick r:id="rId2"/>
              </a:rPr>
              <a:t>https://</a:t>
            </a:r>
            <a:r>
              <a:rPr lang="en-GB" sz="2200" dirty="0" smtClean="0">
                <a:hlinkClick r:id="rId2"/>
              </a:rPr>
              <a:t>www.youtube.com/watch?v=as9po3WbOhI&amp;list=PL09A34EF19596B7BB</a:t>
            </a:r>
            <a:r>
              <a:rPr lang="en-GB" sz="2200" dirty="0" smtClean="0"/>
              <a:t>  </a:t>
            </a:r>
            <a:endParaRPr lang="en-GB" sz="2200" dirty="0"/>
          </a:p>
          <a:p>
            <a:r>
              <a:rPr lang="en-GB" sz="2200" dirty="0"/>
              <a:t>Bordeaux Tourism - </a:t>
            </a:r>
            <a:r>
              <a:rPr lang="en-GB" sz="2200" dirty="0">
                <a:hlinkClick r:id="rId3"/>
              </a:rPr>
              <a:t>http://www.bordeaux-tourism.co.uk</a:t>
            </a:r>
            <a:r>
              <a:rPr lang="en-GB" sz="2200" dirty="0" smtClean="0">
                <a:hlinkClick r:id="rId3"/>
              </a:rPr>
              <a:t>/</a:t>
            </a:r>
            <a:r>
              <a:rPr lang="en-GB" sz="2200" dirty="0" smtClean="0"/>
              <a:t>  </a:t>
            </a:r>
            <a:endParaRPr lang="en-GB" sz="2200" dirty="0"/>
          </a:p>
          <a:p>
            <a:r>
              <a:rPr lang="en-GB" sz="2200" dirty="0"/>
              <a:t>Lens Tourism - </a:t>
            </a:r>
            <a:r>
              <a:rPr lang="en-GB" sz="2200" dirty="0">
                <a:hlinkClick r:id="rId4"/>
              </a:rPr>
              <a:t>http://</a:t>
            </a:r>
            <a:r>
              <a:rPr lang="en-GB" sz="2200" dirty="0" smtClean="0">
                <a:hlinkClick r:id="rId4"/>
              </a:rPr>
              <a:t>www.informationfrance.com/towns/314:len</a:t>
            </a:r>
            <a:r>
              <a:rPr lang="en-GB" sz="2200" dirty="0" smtClean="0"/>
              <a:t> </a:t>
            </a:r>
            <a:endParaRPr lang="en-GB" sz="2200" dirty="0"/>
          </a:p>
          <a:p>
            <a:r>
              <a:rPr lang="en-GB" sz="2200" dirty="0"/>
              <a:t>Toulouse Tourism - </a:t>
            </a:r>
            <a:r>
              <a:rPr lang="en-GB" sz="2200" dirty="0">
                <a:hlinkClick r:id="rId5"/>
              </a:rPr>
              <a:t>http://www.toulouse-visit.com</a:t>
            </a:r>
            <a:r>
              <a:rPr lang="en-GB" sz="2200" dirty="0" smtClean="0">
                <a:hlinkClick r:id="rId5"/>
              </a:rPr>
              <a:t>/</a:t>
            </a:r>
            <a:r>
              <a:rPr lang="en-GB" sz="2200" dirty="0" smtClean="0"/>
              <a:t>   </a:t>
            </a:r>
            <a:endParaRPr lang="en-GB" sz="2200" dirty="0"/>
          </a:p>
          <a:p>
            <a:r>
              <a:rPr lang="en-GB" sz="2200" dirty="0"/>
              <a:t>Book suggestion – Kids Guide to France &amp; Paris by Shira </a:t>
            </a:r>
            <a:r>
              <a:rPr lang="en-GB" sz="2200" dirty="0" err="1"/>
              <a:t>Halperin</a:t>
            </a:r>
            <a:endParaRPr lang="en-GB" sz="2200" dirty="0"/>
          </a:p>
          <a:p>
            <a:r>
              <a:rPr lang="en-GB" sz="2200" dirty="0"/>
              <a:t>Tourism brochure ideas </a:t>
            </a:r>
            <a:r>
              <a:rPr lang="en-GB" sz="2200" dirty="0" smtClean="0"/>
              <a:t>and </a:t>
            </a:r>
            <a:r>
              <a:rPr lang="en-GB" sz="2200" dirty="0"/>
              <a:t>checklist </a:t>
            </a:r>
          </a:p>
        </p:txBody>
      </p:sp>
    </p:spTree>
    <p:extLst>
      <p:ext uri="{BB962C8B-B14F-4D97-AF65-F5344CB8AC3E}">
        <p14:creationId xmlns:p14="http://schemas.microsoft.com/office/powerpoint/2010/main" val="327667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Success Criteria – </a:t>
            </a:r>
            <a:r>
              <a:rPr lang="en-GB" sz="4000" smtClean="0"/>
              <a:t>Can you...</a:t>
            </a:r>
            <a:endParaRPr lang="en-GB" sz="42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841" y="1690689"/>
            <a:ext cx="7886700" cy="3684588"/>
          </a:xfrm>
        </p:spPr>
        <p:txBody>
          <a:bodyPr>
            <a:normAutofit/>
          </a:bodyPr>
          <a:lstStyle/>
          <a:p>
            <a:r>
              <a:rPr lang="en-GB" sz="2200" dirty="0"/>
              <a:t>Identify suitable sources for quality research?</a:t>
            </a:r>
          </a:p>
          <a:p>
            <a:r>
              <a:rPr lang="en-GB" sz="2200" dirty="0"/>
              <a:t>Skim and scan for specific information?</a:t>
            </a:r>
          </a:p>
          <a:p>
            <a:r>
              <a:rPr lang="en-GB" sz="2200" dirty="0"/>
              <a:t>Use ICT as an effective communication tool?</a:t>
            </a:r>
          </a:p>
          <a:p>
            <a:r>
              <a:rPr lang="en-GB" sz="2200" dirty="0"/>
              <a:t>Design an attractive, eye-catching brochure?</a:t>
            </a:r>
          </a:p>
          <a:p>
            <a:pPr marL="0" indent="0">
              <a:buNone/>
            </a:pPr>
            <a:endParaRPr lang="en-GB" sz="2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096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389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Foco</vt:lpstr>
      <vt:lpstr>Calibri</vt:lpstr>
      <vt:lpstr>Office Theme</vt:lpstr>
      <vt:lpstr>Curriculum Area: Science and Technology  Upper Key Stage Two – Year 5  </vt:lpstr>
      <vt:lpstr>Task</vt:lpstr>
      <vt:lpstr>LNF Skills and Curriculum Coverage</vt:lpstr>
      <vt:lpstr>Time Limits</vt:lpstr>
      <vt:lpstr>Activity Breakdown</vt:lpstr>
      <vt:lpstr>Useful Resources, Websites and Books</vt:lpstr>
      <vt:lpstr>Success Criteria – Can you...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Clint</dc:creator>
  <cp:lastModifiedBy>Perry, Alex (EST - Entrepreneurship &amp; Business)</cp:lastModifiedBy>
  <cp:revision>30</cp:revision>
  <dcterms:created xsi:type="dcterms:W3CDTF">2016-04-14T20:50:52Z</dcterms:created>
  <dcterms:modified xsi:type="dcterms:W3CDTF">2016-06-07T14:50:11Z</dcterms:modified>
</cp:coreProperties>
</file>