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handoutMasterIdLst>
    <p:handoutMasterId r:id="rId9"/>
  </p:handoutMasterIdLst>
  <p:sldIdLst>
    <p:sldId id="256" r:id="rId2"/>
    <p:sldId id="260" r:id="rId3"/>
    <p:sldId id="257" r:id="rId4"/>
    <p:sldId id="258" r:id="rId5"/>
    <p:sldId id="263" r:id="rId6"/>
    <p:sldId id="262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1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0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ED879-CEC1-4851-8C33-27591C34797B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B31D-5F65-4575-B918-F989EB2A28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407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F1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779592"/>
            <a:ext cx="9144000" cy="1078408"/>
            <a:chOff x="-6782" y="5779592"/>
            <a:chExt cx="9144000" cy="107840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6782" y="5779592"/>
              <a:ext cx="9144000" cy="1078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5977" y="6021027"/>
              <a:ext cx="1371226" cy="651538"/>
            </a:xfrm>
            <a:prstGeom prst="rect">
              <a:avLst/>
            </a:prstGeom>
          </p:spPr>
        </p:pic>
        <p:pic>
          <p:nvPicPr>
            <p:cNvPr id="13" name="Picture 12" descr="Logo2016_Lnd_Full_OnWht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0722" y="6069314"/>
              <a:ext cx="1363737" cy="542200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00699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06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7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548640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67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6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46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2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60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4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2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43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CDF78275-ABD2-45C2-AB74-29854FDE2FA5}" type="datetimeFigureOut">
              <a:rPr lang="en-GB" smtClean="0"/>
              <a:pPr/>
              <a:t>07/06/2016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0CFDC0EA-95D5-451A-991C-AD52D9E5E89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76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1A22"/>
          </a:solidFill>
          <a:latin typeface="Foco" panose="020B0504050202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elshfootballtrust.org.uk/MiniFootball.ink" TargetMode="External"/><Relationship Id="rId2" Type="http://schemas.openxmlformats.org/officeDocument/2006/relationships/hyperlink" Target="http://www.faw.org.uk/news/NEW-FAW-Codes-of-Conduct/86507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9282" y="1122363"/>
            <a:ext cx="8525436" cy="2387600"/>
          </a:xfrm>
        </p:spPr>
        <p:txBody>
          <a:bodyPr>
            <a:normAutofit/>
          </a:bodyPr>
          <a:lstStyle/>
          <a:p>
            <a:r>
              <a:rPr lang="en-GB" sz="4000" dirty="0"/>
              <a:t>Curriculum Area: Health </a:t>
            </a:r>
            <a:r>
              <a:rPr lang="en-GB" sz="4000" dirty="0" smtClean="0"/>
              <a:t>and </a:t>
            </a:r>
            <a:br>
              <a:rPr lang="en-GB" sz="4000" dirty="0" smtClean="0"/>
            </a:br>
            <a:r>
              <a:rPr lang="en-GB" sz="4000" dirty="0" smtClean="0"/>
              <a:t>Well-being </a:t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>Upper Key </a:t>
            </a:r>
            <a:r>
              <a:rPr lang="en-GB" sz="4000" dirty="0"/>
              <a:t>Stage Two – Year </a:t>
            </a:r>
            <a:r>
              <a:rPr lang="en-GB" sz="4000" dirty="0" smtClean="0"/>
              <a:t>6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847" y="3602038"/>
            <a:ext cx="7382435" cy="1655762"/>
          </a:xfrm>
        </p:spPr>
        <p:txBody>
          <a:bodyPr>
            <a:normAutofit/>
          </a:bodyPr>
          <a:lstStyle/>
          <a:p>
            <a:r>
              <a:rPr lang="en-GB" sz="2200" dirty="0" smtClean="0"/>
              <a:t>Euro </a:t>
            </a:r>
            <a:r>
              <a:rPr lang="en-GB" sz="2200" dirty="0"/>
              <a:t>2016: A Welsh </a:t>
            </a:r>
            <a:r>
              <a:rPr lang="en-GB" sz="2200" dirty="0" smtClean="0"/>
              <a:t>Curriculum </a:t>
            </a:r>
            <a:r>
              <a:rPr lang="en-GB" sz="2200" dirty="0"/>
              <a:t>R</a:t>
            </a:r>
            <a:r>
              <a:rPr lang="en-GB" sz="2200" dirty="0" smtClean="0"/>
              <a:t>esource </a:t>
            </a:r>
            <a:r>
              <a:rPr lang="en-GB" sz="2200" dirty="0"/>
              <a:t>for 7-11 year olds</a:t>
            </a:r>
          </a:p>
        </p:txBody>
      </p:sp>
    </p:spTree>
    <p:extLst>
      <p:ext uri="{BB962C8B-B14F-4D97-AF65-F5344CB8AC3E}">
        <p14:creationId xmlns:p14="http://schemas.microsoft.com/office/powerpoint/2010/main" val="31452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757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You have been asked to organise a </a:t>
            </a:r>
            <a:r>
              <a:rPr lang="en-GB" sz="2200" dirty="0" smtClean="0"/>
              <a:t>mini festival </a:t>
            </a:r>
            <a:r>
              <a:rPr lang="en-GB" sz="2200" dirty="0"/>
              <a:t>for the rest of the school. </a:t>
            </a:r>
            <a:r>
              <a:rPr lang="en-GB" sz="2200" dirty="0" smtClean="0"/>
              <a:t>You </a:t>
            </a:r>
            <a:r>
              <a:rPr lang="en-GB" sz="2200" dirty="0"/>
              <a:t>will be in charge of everything including the organisation of fixtures, results, referees, teams, marketing and much more. </a:t>
            </a:r>
          </a:p>
        </p:txBody>
      </p:sp>
    </p:spTree>
    <p:extLst>
      <p:ext uri="{BB962C8B-B14F-4D97-AF65-F5344CB8AC3E}">
        <p14:creationId xmlns:p14="http://schemas.microsoft.com/office/powerpoint/2010/main" val="13057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LNF Skills </a:t>
            </a:r>
            <a:r>
              <a:rPr lang="en-GB" sz="4000" dirty="0" smtClean="0"/>
              <a:t>and </a:t>
            </a:r>
            <a:r>
              <a:rPr lang="en-GB" sz="4000" dirty="0"/>
              <a:t>Curriculum </a:t>
            </a:r>
            <a:r>
              <a:rPr lang="en-GB" sz="4000" dirty="0" smtClean="0"/>
              <a:t>Coverage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7576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b="1" dirty="0"/>
              <a:t>KS2 Physical Education – Competitive </a:t>
            </a:r>
            <a:r>
              <a:rPr lang="en-GB" sz="1600" b="1" dirty="0" smtClean="0"/>
              <a:t>Activities</a:t>
            </a:r>
            <a:endParaRPr lang="en-GB" sz="1600" b="1" dirty="0"/>
          </a:p>
          <a:p>
            <a:pPr marL="0" indent="0">
              <a:buNone/>
            </a:pPr>
            <a:r>
              <a:rPr lang="en-GB" sz="1600" dirty="0"/>
              <a:t>7. </a:t>
            </a:r>
            <a:r>
              <a:rPr lang="en-GB" sz="1600" dirty="0" smtClean="0"/>
              <a:t>take </a:t>
            </a:r>
            <a:r>
              <a:rPr lang="en-GB" sz="1600" dirty="0"/>
              <a:t>part in, design, small-sided, modified versions of their competitive activity</a:t>
            </a:r>
          </a:p>
          <a:p>
            <a:pPr marL="0" indent="0">
              <a:buNone/>
            </a:pPr>
            <a:r>
              <a:rPr lang="en-GB" sz="1600" dirty="0"/>
              <a:t>8. </a:t>
            </a:r>
            <a:r>
              <a:rPr lang="en-GB" sz="1600" dirty="0" smtClean="0"/>
              <a:t>cooperate </a:t>
            </a:r>
            <a:r>
              <a:rPr lang="en-GB" sz="1600" dirty="0"/>
              <a:t>with others, observe conventions of fair play, equality and appropriate conduct in individual and team activities</a:t>
            </a:r>
          </a:p>
          <a:p>
            <a:pPr marL="0" indent="0">
              <a:buNone/>
            </a:pP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LNF Literacy (Year 6</a:t>
            </a:r>
            <a:r>
              <a:rPr lang="en-GB" sz="1600" b="1" dirty="0" smtClean="0"/>
              <a:t>)</a:t>
            </a:r>
            <a:endParaRPr lang="en-GB" sz="1600" b="1" dirty="0"/>
          </a:p>
          <a:p>
            <a:pPr marL="0" indent="0">
              <a:buNone/>
            </a:pPr>
            <a:r>
              <a:rPr lang="en-GB" sz="1600" dirty="0"/>
              <a:t>6.OC1 – </a:t>
            </a:r>
            <a:r>
              <a:rPr lang="en-GB" sz="1600" dirty="0" smtClean="0"/>
              <a:t>contribute </a:t>
            </a:r>
            <a:r>
              <a:rPr lang="en-GB" sz="1600" dirty="0"/>
              <a:t>purposefully to group discussions to achieve agreed outcomes</a:t>
            </a:r>
          </a:p>
          <a:p>
            <a:pPr marL="0" indent="0">
              <a:buNone/>
            </a:pPr>
            <a:r>
              <a:rPr lang="en-GB" sz="1600" dirty="0"/>
              <a:t>6.0C2 – follow up points in group discussions, showing agreement or disagreement giving reasons</a:t>
            </a:r>
          </a:p>
          <a:p>
            <a:pPr marL="0" indent="0">
              <a:buNone/>
            </a:pP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LNF Numeracy (Year 6</a:t>
            </a:r>
            <a:r>
              <a:rPr lang="en-GB" sz="1600" b="1" dirty="0" smtClean="0"/>
              <a:t>)</a:t>
            </a:r>
            <a:endParaRPr lang="en-GB" sz="1600" b="1" dirty="0"/>
          </a:p>
          <a:p>
            <a:pPr marL="0" indent="0">
              <a:buNone/>
            </a:pPr>
            <a:r>
              <a:rPr lang="en-GB" sz="1600" dirty="0"/>
              <a:t>6.D4 – represent data using : tables</a:t>
            </a:r>
          </a:p>
        </p:txBody>
      </p:sp>
    </p:spTree>
    <p:extLst>
      <p:ext uri="{BB962C8B-B14F-4D97-AF65-F5344CB8AC3E}">
        <p14:creationId xmlns:p14="http://schemas.microsoft.com/office/powerpoint/2010/main" val="3256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Time </a:t>
            </a:r>
            <a:r>
              <a:rPr lang="en-GB" sz="4000" dirty="0" smtClean="0"/>
              <a:t>Limits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735421" cy="4351338"/>
          </a:xfrm>
        </p:spPr>
        <p:txBody>
          <a:bodyPr>
            <a:normAutofit/>
          </a:bodyPr>
          <a:lstStyle/>
          <a:p>
            <a:r>
              <a:rPr lang="en-GB" sz="2200" dirty="0"/>
              <a:t>Introduce the task and identify roles for each </a:t>
            </a:r>
            <a:r>
              <a:rPr lang="en-GB" sz="2200" dirty="0" smtClean="0"/>
              <a:t>person - 1 lesson</a:t>
            </a:r>
            <a:endParaRPr lang="en-GB" sz="2200" dirty="0"/>
          </a:p>
          <a:p>
            <a:r>
              <a:rPr lang="en-GB" sz="2200" dirty="0"/>
              <a:t>Groups research how to organise a </a:t>
            </a:r>
            <a:r>
              <a:rPr lang="en-GB" sz="2200" dirty="0" smtClean="0"/>
              <a:t>mini festival - 1 lesson</a:t>
            </a:r>
            <a:endParaRPr lang="en-GB" sz="2200" dirty="0"/>
          </a:p>
          <a:p>
            <a:r>
              <a:rPr lang="en-GB" sz="2200" dirty="0"/>
              <a:t>Plan the </a:t>
            </a:r>
            <a:r>
              <a:rPr lang="en-GB" sz="2200" dirty="0" smtClean="0"/>
              <a:t>mini festival </a:t>
            </a:r>
            <a:r>
              <a:rPr lang="en-GB" sz="2200" dirty="0" smtClean="0"/>
              <a:t>– 1/2 lesson(s)</a:t>
            </a:r>
            <a:endParaRPr lang="en-GB" sz="2200" dirty="0"/>
          </a:p>
          <a:p>
            <a:r>
              <a:rPr lang="en-GB" sz="2200" dirty="0"/>
              <a:t>Invite classes/year groups to take part and share key information </a:t>
            </a:r>
            <a:r>
              <a:rPr lang="en-GB" sz="2200" dirty="0" smtClean="0"/>
              <a:t>- 1 Lesson</a:t>
            </a:r>
            <a:endParaRPr lang="en-GB" sz="2200" dirty="0"/>
          </a:p>
          <a:p>
            <a:r>
              <a:rPr lang="en-GB" sz="2200" dirty="0"/>
              <a:t>Deliver the </a:t>
            </a:r>
            <a:r>
              <a:rPr lang="en-GB" sz="2200" dirty="0" smtClean="0"/>
              <a:t>mini festival </a:t>
            </a:r>
            <a:r>
              <a:rPr lang="en-GB" sz="2200" dirty="0"/>
              <a:t>day </a:t>
            </a:r>
            <a:r>
              <a:rPr lang="en-GB" sz="2200" dirty="0" smtClean="0"/>
              <a:t>- 3 </a:t>
            </a:r>
            <a:r>
              <a:rPr lang="en-GB" sz="2200" dirty="0"/>
              <a:t>afternoons – 1 per year </a:t>
            </a:r>
            <a:r>
              <a:rPr lang="en-GB" sz="2200" dirty="0" smtClean="0"/>
              <a:t>group</a:t>
            </a:r>
            <a:endParaRPr lang="en-GB" sz="2200" dirty="0"/>
          </a:p>
          <a:p>
            <a:r>
              <a:rPr lang="en-GB" sz="2200" dirty="0"/>
              <a:t>Evaluate the whole process </a:t>
            </a:r>
            <a:r>
              <a:rPr lang="en-GB" sz="2200" dirty="0" smtClean="0"/>
              <a:t>- 1 lesson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11742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Activity Breakdown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49" y="1516343"/>
            <a:ext cx="7886701" cy="4351338"/>
          </a:xfrm>
        </p:spPr>
        <p:txBody>
          <a:bodyPr>
            <a:noAutofit/>
          </a:bodyPr>
          <a:lstStyle/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Introduce the challenge and explore the PowerPoint. 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Decide roles and responsibilities for each member of the Y6 team.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Choose a date, time, location, number of teams for your mini </a:t>
            </a:r>
            <a:r>
              <a:rPr lang="en-GB" sz="1600" dirty="0" smtClean="0"/>
              <a:t>festival.</a:t>
            </a:r>
            <a:endParaRPr lang="en-GB" sz="1600" dirty="0"/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Discuss the budget you have to spend if any.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Prepare an order of play </a:t>
            </a:r>
            <a:r>
              <a:rPr lang="en-GB" sz="1600" dirty="0" smtClean="0"/>
              <a:t>(festival).</a:t>
            </a:r>
            <a:endParaRPr lang="en-GB" sz="1600" dirty="0"/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Prepare a timetable </a:t>
            </a:r>
            <a:r>
              <a:rPr lang="en-GB" sz="1600" dirty="0" smtClean="0"/>
              <a:t>(festival).  </a:t>
            </a:r>
            <a:endParaRPr lang="en-GB" sz="1600" dirty="0"/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Prepare football score cards.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Organise refreshments for the event. 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Invite and send out confirmation letter, rules and regulations. (Share information </a:t>
            </a:r>
            <a:r>
              <a:rPr lang="en-GB" sz="1600" dirty="0" smtClean="0"/>
              <a:t>in </a:t>
            </a:r>
            <a:r>
              <a:rPr lang="en-GB" sz="1600" dirty="0"/>
              <a:t>a KS2 assembly</a:t>
            </a:r>
            <a:r>
              <a:rPr lang="en-GB" sz="1600" dirty="0" smtClean="0"/>
              <a:t>?).</a:t>
            </a:r>
            <a:endParaRPr lang="en-GB" sz="1600" dirty="0"/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Create a slogan which promotes the way you would like your </a:t>
            </a:r>
            <a:r>
              <a:rPr lang="en-GB" sz="1600" dirty="0" smtClean="0"/>
              <a:t>festival </a:t>
            </a:r>
            <a:r>
              <a:rPr lang="en-GB" sz="1600" dirty="0"/>
              <a:t>to be played. 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Don't forget: </a:t>
            </a:r>
            <a:r>
              <a:rPr lang="en-GB" sz="1600" dirty="0" smtClean="0"/>
              <a:t>whistles</a:t>
            </a:r>
            <a:r>
              <a:rPr lang="en-GB" sz="1600" dirty="0"/>
              <a:t>, </a:t>
            </a:r>
            <a:r>
              <a:rPr lang="en-GB" sz="1600" dirty="0" smtClean="0"/>
              <a:t>stop </a:t>
            </a:r>
            <a:r>
              <a:rPr lang="en-GB" sz="1600" dirty="0"/>
              <a:t>watches, </a:t>
            </a:r>
            <a:r>
              <a:rPr lang="en-GB" sz="1600" dirty="0" smtClean="0"/>
              <a:t>horn</a:t>
            </a:r>
            <a:r>
              <a:rPr lang="en-GB" sz="1600" dirty="0"/>
              <a:t>, </a:t>
            </a:r>
            <a:r>
              <a:rPr lang="en-GB" sz="1600" dirty="0" smtClean="0"/>
              <a:t>balls</a:t>
            </a:r>
            <a:r>
              <a:rPr lang="en-GB" sz="1600" dirty="0"/>
              <a:t>. 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Check the school field/yard is available and it is suitable. 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Ensure you have access to mini soccer goals, balls, bibs, air </a:t>
            </a:r>
            <a:r>
              <a:rPr lang="en-GB" sz="1600" dirty="0" smtClean="0"/>
              <a:t>horn, </a:t>
            </a:r>
            <a:r>
              <a:rPr lang="en-GB" sz="1600" dirty="0"/>
              <a:t>etc.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Think about first aid (Find out which member of staff could assist with this).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Ensure you have enough </a:t>
            </a:r>
            <a:r>
              <a:rPr lang="en-GB" sz="1600" dirty="0" smtClean="0"/>
              <a:t>referees/coaches/volunteers</a:t>
            </a:r>
            <a:r>
              <a:rPr lang="en-GB" sz="1600" dirty="0"/>
              <a:t>. 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Create certificates.</a:t>
            </a:r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Set up the </a:t>
            </a:r>
            <a:r>
              <a:rPr lang="en-GB" sz="1600" dirty="0" smtClean="0"/>
              <a:t>pitches.</a:t>
            </a:r>
            <a:endParaRPr lang="en-GB" sz="1600" dirty="0"/>
          </a:p>
          <a:p>
            <a:pPr marL="2520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600" dirty="0"/>
              <a:t>Enjoy the </a:t>
            </a:r>
            <a:r>
              <a:rPr lang="en-GB" sz="1600" dirty="0" smtClean="0"/>
              <a:t>mini festival that </a:t>
            </a:r>
            <a:r>
              <a:rPr lang="en-GB" sz="1600" dirty="0"/>
              <a:t>you have all organised.</a:t>
            </a:r>
          </a:p>
          <a:p>
            <a:pPr marL="0" indent="0">
              <a:buNone/>
            </a:pP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32649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800" dirty="0"/>
              <a:t>Useful Resources, Websites </a:t>
            </a:r>
            <a:r>
              <a:rPr lang="en-GB" sz="3800" dirty="0" smtClean="0"/>
              <a:t>and Books</a:t>
            </a:r>
            <a:endParaRPr lang="en-GB" sz="3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9841" y="1690689"/>
            <a:ext cx="7886699" cy="4498974"/>
          </a:xfrm>
        </p:spPr>
        <p:txBody>
          <a:bodyPr>
            <a:normAutofit/>
          </a:bodyPr>
          <a:lstStyle/>
          <a:p>
            <a:r>
              <a:rPr lang="en-GB" sz="2200" dirty="0"/>
              <a:t>FAW Code of Conduct - </a:t>
            </a:r>
            <a:r>
              <a:rPr lang="en-GB" sz="2200" dirty="0">
                <a:hlinkClick r:id="rId2"/>
              </a:rPr>
              <a:t>http://www.faw.org.uk/news/NEW-FAW-Codes-of-Conduct/86507</a:t>
            </a:r>
            <a:r>
              <a:rPr lang="en-GB" sz="2200" dirty="0" smtClean="0">
                <a:hlinkClick r:id="rId2"/>
              </a:rPr>
              <a:t>/</a:t>
            </a:r>
            <a:r>
              <a:rPr lang="en-GB" sz="2200" dirty="0" smtClean="0"/>
              <a:t>  </a:t>
            </a:r>
            <a:endParaRPr lang="en-GB" sz="2200" dirty="0"/>
          </a:p>
          <a:p>
            <a:r>
              <a:rPr lang="en-GB" sz="2200" dirty="0"/>
              <a:t>FAW - Mini Football Rules -  </a:t>
            </a:r>
            <a:r>
              <a:rPr lang="en-GB" sz="2200" dirty="0">
                <a:hlinkClick r:id="rId3"/>
              </a:rPr>
              <a:t>http://</a:t>
            </a:r>
            <a:r>
              <a:rPr lang="en-GB" sz="2200" dirty="0" smtClean="0">
                <a:hlinkClick r:id="rId3"/>
              </a:rPr>
              <a:t>welshfootballtrust.org.uk/MiniFootball.ink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/>
              <a:t>Word d</a:t>
            </a:r>
            <a:r>
              <a:rPr lang="en-GB" sz="2200" dirty="0" smtClean="0"/>
              <a:t>oc – Mini Football - </a:t>
            </a:r>
            <a:r>
              <a:rPr lang="en-GB" sz="2200" dirty="0"/>
              <a:t>Handbook </a:t>
            </a:r>
          </a:p>
          <a:p>
            <a:r>
              <a:rPr lang="en-GB" sz="2200" dirty="0"/>
              <a:t>PowerPoint - How to organise a mini </a:t>
            </a:r>
            <a:r>
              <a:rPr lang="en-GB" sz="2200" dirty="0" smtClean="0"/>
              <a:t>festival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2766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Success Criteria – </a:t>
            </a:r>
            <a:r>
              <a:rPr lang="en-GB" smtClean="0"/>
              <a:t>Can you...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841" y="1690689"/>
            <a:ext cx="7886700" cy="3684588"/>
          </a:xfrm>
        </p:spPr>
        <p:txBody>
          <a:bodyPr>
            <a:normAutofit/>
          </a:bodyPr>
          <a:lstStyle/>
          <a:p>
            <a:r>
              <a:rPr lang="en-GB" sz="2200" dirty="0"/>
              <a:t>Work in a group and share out </a:t>
            </a:r>
            <a:r>
              <a:rPr lang="en-GB" sz="2200" dirty="0" smtClean="0"/>
              <a:t>responsibilities</a:t>
            </a:r>
            <a:r>
              <a:rPr lang="en-GB" sz="2200" dirty="0"/>
              <a:t>?</a:t>
            </a:r>
          </a:p>
          <a:p>
            <a:r>
              <a:rPr lang="en-GB" sz="2200" dirty="0"/>
              <a:t>Use relevant information to start the </a:t>
            </a:r>
            <a:r>
              <a:rPr lang="en-GB" sz="2200" dirty="0" smtClean="0"/>
              <a:t>task?</a:t>
            </a:r>
            <a:endParaRPr lang="en-GB" sz="2200" dirty="0"/>
          </a:p>
          <a:p>
            <a:r>
              <a:rPr lang="en-GB" sz="2200" dirty="0"/>
              <a:t>Communicate with teams and players that are taking part in the </a:t>
            </a:r>
            <a:r>
              <a:rPr lang="en-GB" sz="2200" dirty="0" smtClean="0"/>
              <a:t>mini festival?</a:t>
            </a:r>
            <a:endParaRPr lang="en-GB" sz="2200" dirty="0"/>
          </a:p>
          <a:p>
            <a:r>
              <a:rPr lang="en-GB" sz="2200" dirty="0"/>
              <a:t>Keep track of the results and ensure </a:t>
            </a:r>
            <a:r>
              <a:rPr lang="en-GB" sz="2200" dirty="0" smtClean="0"/>
              <a:t>that </a:t>
            </a:r>
            <a:r>
              <a:rPr lang="en-GB" sz="2200" dirty="0"/>
              <a:t>matches are played fairly and with lots of </a:t>
            </a:r>
            <a:r>
              <a:rPr lang="en-GB" sz="2200" dirty="0" smtClean="0"/>
              <a:t>fun?</a:t>
            </a:r>
            <a:endParaRPr lang="en-GB" sz="2200" dirty="0"/>
          </a:p>
          <a:p>
            <a:r>
              <a:rPr lang="en-GB" sz="2200" dirty="0"/>
              <a:t>Evaluate the process to identify what to change next </a:t>
            </a:r>
            <a:r>
              <a:rPr lang="en-GB" sz="2200" dirty="0" smtClean="0"/>
              <a:t>time</a:t>
            </a:r>
            <a:r>
              <a:rPr lang="en-GB" sz="2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728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510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Foco</vt:lpstr>
      <vt:lpstr>Calibri</vt:lpstr>
      <vt:lpstr>Office Theme</vt:lpstr>
      <vt:lpstr>Curriculum Area: Health and  Well-being   Upper Key Stage Two – Year 6</vt:lpstr>
      <vt:lpstr>Task</vt:lpstr>
      <vt:lpstr>LNF Skills and Curriculum Coverage</vt:lpstr>
      <vt:lpstr>Time Limits</vt:lpstr>
      <vt:lpstr>Activity Breakdown</vt:lpstr>
      <vt:lpstr>Useful Resources, Websites and Books</vt:lpstr>
      <vt:lpstr>Success Criteria – Can you...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Clint</dc:creator>
  <cp:lastModifiedBy>Perry, Alex (EST - Entrepreneurship &amp; Business)</cp:lastModifiedBy>
  <cp:revision>36</cp:revision>
  <dcterms:created xsi:type="dcterms:W3CDTF">2016-04-14T20:50:52Z</dcterms:created>
  <dcterms:modified xsi:type="dcterms:W3CDTF">2016-06-07T15:14:58Z</dcterms:modified>
</cp:coreProperties>
</file>