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3D47AB-CF4A-449A-B2C1-8FA5605F357E}">
          <p14:sldIdLst>
            <p14:sldId id="256"/>
            <p14:sldId id="269"/>
            <p14:sldId id="265"/>
            <p14:sldId id="266"/>
            <p14:sldId id="272"/>
          </p14:sldIdLst>
        </p14:section>
        <p14:section name="Reimagining schooling" id="{75B0FF84-0D53-46BC-A402-7A499F1E0229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B37"/>
    <a:srgbClr val="FF9933"/>
    <a:srgbClr val="F4B183"/>
    <a:srgbClr val="CC6600"/>
    <a:srgbClr val="FF9966"/>
    <a:srgbClr val="FF6600"/>
    <a:srgbClr val="FF33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3" autoAdjust="0"/>
    <p:restoredTop sz="94660"/>
  </p:normalViewPr>
  <p:slideViewPr>
    <p:cSldViewPr snapToGrid="0">
      <p:cViewPr varScale="1">
        <p:scale>
          <a:sx n="82" d="100"/>
          <a:sy n="82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662C-5220-40E6-AD1F-3132B6771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DB019-A7BC-45E1-879E-190A564C1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5CCC7-66D4-4F9B-ADD6-8362E75C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AEB5-DDCA-4D8F-B9C1-165096B6465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C8D57-BAE3-4538-98EC-7E0EE579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38971-7485-4613-B4F5-012F1C23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2EC-A2AB-4870-8CB9-E239077B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3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B174-E2F0-4612-9DB6-271B118B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07B15-AC85-4E67-A287-C93B59F62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2986C-D209-4E2D-9FB3-B84218E7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AEB5-DDCA-4D8F-B9C1-165096B6465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2D8F5-2726-4E5B-9602-C5960A58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56FE2-1538-4223-85F8-64662753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2EC-A2AB-4870-8CB9-E239077B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3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0D3B4-1D3A-4FDC-91C8-D8657F780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D1891-24C6-46E7-A049-C6740DD65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26A0-AEDE-4961-8D12-5CB22D67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AEB5-DDCA-4D8F-B9C1-165096B6465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148DA-E3E4-4FD5-BD06-D7CC579F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B6B6B-CB0B-4301-8590-74DECF7A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2EC-A2AB-4870-8CB9-E239077B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68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347B-201B-4C22-9DE2-7E49715A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998E-F46D-4E2C-AED1-93BC4C50F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B0736-D26D-44E4-BEA7-1870EDDB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AEB5-DDCA-4D8F-B9C1-165096B6465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A7285-9B64-48B4-8D94-699173B7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75938-28F5-4E3D-AEE3-1C08BF43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2EC-A2AB-4870-8CB9-E239077B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2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B8B2-1C2B-4E2A-8FAD-4F0D5FCD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1EE35-A774-44CB-B035-B6D4DFAE5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5AF09-82FD-4F09-AD86-0EC11EF4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AEB5-DDCA-4D8F-B9C1-165096B6465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9D90-5AD4-4D72-A482-ED2B594C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1F698-4FC7-45C3-8202-E11928CD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2EC-A2AB-4870-8CB9-E239077B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B7E8-4637-4FF0-B642-B37F8A89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F40D1-72E6-43E1-B285-497AEA91A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495A2-FCE8-49B2-BA2D-9167735C9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72131-453A-4335-8433-70D80397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AEB5-DDCA-4D8F-B9C1-165096B6465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B3256-108C-4947-AC90-EA348C58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6F04F-BCFD-4A17-90E7-7BB69DDF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2EC-A2AB-4870-8CB9-E239077B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9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47F4-AF1F-48C3-93B6-27FED371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B4DCA-79D3-4A09-B3E9-05488CB09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8B0D6-DA15-413E-8F7B-95000BD0C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43375-7025-4CB9-A2FC-F9E14C156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27C9-13ED-478D-9942-E7D91674A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AB1BE-F8BD-477A-82F7-1B903B18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AEB5-DDCA-4D8F-B9C1-165096B6465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38610-9683-482A-A4E3-57424044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F4D7E8-D9B8-4F97-A49E-0B93EE9E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2EC-A2AB-4870-8CB9-E239077B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21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5DD2-B012-455B-85B7-B17C3456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258B3-5E07-4672-92AD-FE1D0662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AEB5-DDCA-4D8F-B9C1-165096B6465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4816D-8A05-4198-ABB2-603508D3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0D05D-5F10-40B1-9E47-EA1FF51E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2EC-A2AB-4870-8CB9-E239077B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1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1F5D3-5DFB-4B4C-89AC-43227DF0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AEB5-DDCA-4D8F-B9C1-165096B6465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6DC10-B29E-462E-A5E8-F646D914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12FC0-BABB-49B1-80B0-16A7629E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2EC-A2AB-4870-8CB9-E239077B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2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8973-9E56-4F29-9933-AF07BB72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9746-5E24-4D19-A676-323B2198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94B3F-AA54-4544-B4C3-0346FB069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E492D-BB73-4AA1-A6B9-16DF7BB3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AEB5-DDCA-4D8F-B9C1-165096B6465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8720B-CFB8-4291-93DB-6FE8EFC7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73B9-F36C-4169-BA5E-D05E1A1B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2EC-A2AB-4870-8CB9-E239077B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99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ED92-C43A-414B-A856-6DAFEA1F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1B6CA-A070-47EE-85F2-5B9342CF0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DD4F7-2DCB-4255-930E-F5A19C74F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FBE73-9C92-4E94-BA3E-65E6A51F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AEB5-DDCA-4D8F-B9C1-165096B6465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AB599-9608-4AF1-9AE1-7DB46282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521A7-41A4-44AF-AE93-17567015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32EC-A2AB-4870-8CB9-E239077B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3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ACAC0-AD63-4854-A405-2DF8501B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BB0F8-0237-4C1B-8BA8-5167640F0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805AF-1213-4BD6-A752-AC70C939F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AEB5-DDCA-4D8F-B9C1-165096B64657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F2A15-B041-441B-86DD-1B2EFED5B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62A40-7521-4F68-A479-D4D8C86A6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32EC-A2AB-4870-8CB9-E239077B5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1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A4BCD1-F813-4A68-8727-7A3DE67AC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440" y="1049670"/>
            <a:ext cx="1128382" cy="847206"/>
            <a:chOff x="7393391" y="1075612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1AFB7FD-C0D0-4D48-B008-DEA973A72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0946" y="426510"/>
            <a:ext cx="1366757" cy="1232062"/>
          </a:xfrm>
          <a:custGeom>
            <a:avLst/>
            <a:gdLst>
              <a:gd name="connsiteX0" fmla="*/ 389939 w 1366757"/>
              <a:gd name="connsiteY0" fmla="*/ 0 h 1232062"/>
              <a:gd name="connsiteX1" fmla="*/ 978131 w 1366757"/>
              <a:gd name="connsiteY1" fmla="*/ 0 h 1232062"/>
              <a:gd name="connsiteX2" fmla="*/ 1062158 w 1366757"/>
              <a:gd name="connsiteY2" fmla="*/ 48072 h 1232062"/>
              <a:gd name="connsiteX3" fmla="*/ 1356254 w 1366757"/>
              <a:gd name="connsiteY3" fmla="*/ 566179 h 1232062"/>
              <a:gd name="connsiteX4" fmla="*/ 1356254 w 1366757"/>
              <a:gd name="connsiteY4" fmla="*/ 665884 h 1232062"/>
              <a:gd name="connsiteX5" fmla="*/ 1062158 w 1366757"/>
              <a:gd name="connsiteY5" fmla="*/ 1183990 h 1232062"/>
              <a:gd name="connsiteX6" fmla="*/ 978131 w 1366757"/>
              <a:gd name="connsiteY6" fmla="*/ 1232062 h 1232062"/>
              <a:gd name="connsiteX7" fmla="*/ 389939 w 1366757"/>
              <a:gd name="connsiteY7" fmla="*/ 1232062 h 1232062"/>
              <a:gd name="connsiteX8" fmla="*/ 305913 w 1366757"/>
              <a:gd name="connsiteY8" fmla="*/ 1183990 h 1232062"/>
              <a:gd name="connsiteX9" fmla="*/ 11817 w 1366757"/>
              <a:gd name="connsiteY9" fmla="*/ 665884 h 1232062"/>
              <a:gd name="connsiteX10" fmla="*/ 11817 w 1366757"/>
              <a:gd name="connsiteY10" fmla="*/ 566179 h 1232062"/>
              <a:gd name="connsiteX11" fmla="*/ 305913 w 1366757"/>
              <a:gd name="connsiteY11" fmla="*/ 48072 h 1232062"/>
              <a:gd name="connsiteX12" fmla="*/ 389939 w 1366757"/>
              <a:gd name="connsiteY12" fmla="*/ 0 h 123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757" h="1232062">
                <a:moveTo>
                  <a:pt x="389939" y="0"/>
                </a:moveTo>
                <a:cubicBezTo>
                  <a:pt x="978131" y="0"/>
                  <a:pt x="978131" y="0"/>
                  <a:pt x="978131" y="0"/>
                </a:cubicBezTo>
                <a:cubicBezTo>
                  <a:pt x="1007891" y="0"/>
                  <a:pt x="1046404" y="21366"/>
                  <a:pt x="1062158" y="48072"/>
                </a:cubicBezTo>
                <a:cubicBezTo>
                  <a:pt x="1356254" y="566179"/>
                  <a:pt x="1356254" y="566179"/>
                  <a:pt x="1356254" y="566179"/>
                </a:cubicBezTo>
                <a:cubicBezTo>
                  <a:pt x="1370259" y="594666"/>
                  <a:pt x="1370259" y="637396"/>
                  <a:pt x="1356254" y="665884"/>
                </a:cubicBezTo>
                <a:cubicBezTo>
                  <a:pt x="1062158" y="1183990"/>
                  <a:pt x="1062158" y="1183990"/>
                  <a:pt x="1062158" y="1183990"/>
                </a:cubicBezTo>
                <a:cubicBezTo>
                  <a:pt x="1046404" y="1210698"/>
                  <a:pt x="1007891" y="1232062"/>
                  <a:pt x="978131" y="1232062"/>
                </a:cubicBezTo>
                <a:lnTo>
                  <a:pt x="389939" y="1232062"/>
                </a:lnTo>
                <a:cubicBezTo>
                  <a:pt x="358429" y="1232062"/>
                  <a:pt x="319917" y="1210698"/>
                  <a:pt x="305913" y="1183990"/>
                </a:cubicBezTo>
                <a:cubicBezTo>
                  <a:pt x="11817" y="665884"/>
                  <a:pt x="11817" y="665884"/>
                  <a:pt x="11817" y="665884"/>
                </a:cubicBezTo>
                <a:cubicBezTo>
                  <a:pt x="-3939" y="637396"/>
                  <a:pt x="-3939" y="594666"/>
                  <a:pt x="11817" y="566179"/>
                </a:cubicBezTo>
                <a:cubicBezTo>
                  <a:pt x="305913" y="48072"/>
                  <a:pt x="305913" y="48072"/>
                  <a:pt x="305913" y="48072"/>
                </a:cubicBezTo>
                <a:cubicBezTo>
                  <a:pt x="319917" y="21366"/>
                  <a:pt x="358429" y="0"/>
                  <a:pt x="389939" y="0"/>
                </a:cubicBezTo>
                <a:close/>
              </a:path>
            </a:pathLst>
          </a:custGeom>
          <a:solidFill>
            <a:schemeClr val="bg1"/>
          </a:solidFill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38EA3-767F-47A8-B005-470A2FC8F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010" y="625324"/>
            <a:ext cx="854627" cy="848691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06D11DA-88D8-46C1-A244-41C5A8A9E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791" y="1799112"/>
            <a:ext cx="4808198" cy="426190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ED24E9E-3415-42C3-B58A-42D618995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2560" y="1208098"/>
            <a:ext cx="2426310" cy="2187196"/>
          </a:xfrm>
          <a:custGeom>
            <a:avLst/>
            <a:gdLst>
              <a:gd name="connsiteX0" fmla="*/ 638327 w 2237370"/>
              <a:gd name="connsiteY0" fmla="*/ 0 h 2016876"/>
              <a:gd name="connsiteX1" fmla="*/ 1601193 w 2237370"/>
              <a:gd name="connsiteY1" fmla="*/ 0 h 2016876"/>
              <a:gd name="connsiteX2" fmla="*/ 1738744 w 2237370"/>
              <a:gd name="connsiteY2" fmla="*/ 78694 h 2016876"/>
              <a:gd name="connsiteX3" fmla="*/ 2220176 w 2237370"/>
              <a:gd name="connsiteY3" fmla="*/ 926830 h 2016876"/>
              <a:gd name="connsiteX4" fmla="*/ 2220176 w 2237370"/>
              <a:gd name="connsiteY4" fmla="*/ 1090047 h 2016876"/>
              <a:gd name="connsiteX5" fmla="*/ 1738744 w 2237370"/>
              <a:gd name="connsiteY5" fmla="*/ 1938183 h 2016876"/>
              <a:gd name="connsiteX6" fmla="*/ 1601193 w 2237370"/>
              <a:gd name="connsiteY6" fmla="*/ 2016876 h 2016876"/>
              <a:gd name="connsiteX7" fmla="*/ 638327 w 2237370"/>
              <a:gd name="connsiteY7" fmla="*/ 2016876 h 2016876"/>
              <a:gd name="connsiteX8" fmla="*/ 500776 w 2237370"/>
              <a:gd name="connsiteY8" fmla="*/ 1938183 h 2016876"/>
              <a:gd name="connsiteX9" fmla="*/ 19344 w 2237370"/>
              <a:gd name="connsiteY9" fmla="*/ 1090047 h 2016876"/>
              <a:gd name="connsiteX10" fmla="*/ 19344 w 2237370"/>
              <a:gd name="connsiteY10" fmla="*/ 926830 h 2016876"/>
              <a:gd name="connsiteX11" fmla="*/ 500776 w 2237370"/>
              <a:gd name="connsiteY11" fmla="*/ 78694 h 2016876"/>
              <a:gd name="connsiteX12" fmla="*/ 638327 w 2237370"/>
              <a:gd name="connsiteY12" fmla="*/ 0 h 201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7370" h="2016876">
                <a:moveTo>
                  <a:pt x="638327" y="0"/>
                </a:moveTo>
                <a:cubicBezTo>
                  <a:pt x="1601193" y="0"/>
                  <a:pt x="1601193" y="0"/>
                  <a:pt x="1601193" y="0"/>
                </a:cubicBezTo>
                <a:cubicBezTo>
                  <a:pt x="1649909" y="0"/>
                  <a:pt x="1712954" y="34975"/>
                  <a:pt x="1738744" y="78694"/>
                </a:cubicBezTo>
                <a:cubicBezTo>
                  <a:pt x="2220176" y="926830"/>
                  <a:pt x="2220176" y="926830"/>
                  <a:pt x="2220176" y="926830"/>
                </a:cubicBezTo>
                <a:cubicBezTo>
                  <a:pt x="2243102" y="973464"/>
                  <a:pt x="2243102" y="1043413"/>
                  <a:pt x="2220176" y="1090047"/>
                </a:cubicBezTo>
                <a:cubicBezTo>
                  <a:pt x="1738744" y="1938183"/>
                  <a:pt x="1738744" y="1938183"/>
                  <a:pt x="1738744" y="1938183"/>
                </a:cubicBezTo>
                <a:cubicBezTo>
                  <a:pt x="1712954" y="1981902"/>
                  <a:pt x="1649909" y="2016876"/>
                  <a:pt x="1601193" y="2016876"/>
                </a:cubicBezTo>
                <a:lnTo>
                  <a:pt x="638327" y="2016876"/>
                </a:lnTo>
                <a:cubicBezTo>
                  <a:pt x="586746" y="2016876"/>
                  <a:pt x="523702" y="1981902"/>
                  <a:pt x="500776" y="1938183"/>
                </a:cubicBezTo>
                <a:cubicBezTo>
                  <a:pt x="19344" y="1090047"/>
                  <a:pt x="19344" y="1090047"/>
                  <a:pt x="19344" y="1090047"/>
                </a:cubicBezTo>
                <a:cubicBezTo>
                  <a:pt x="-6448" y="1043413"/>
                  <a:pt x="-6448" y="973464"/>
                  <a:pt x="19344" y="926830"/>
                </a:cubicBezTo>
                <a:cubicBezTo>
                  <a:pt x="500776" y="78694"/>
                  <a:pt x="500776" y="78694"/>
                  <a:pt x="500776" y="78694"/>
                </a:cubicBezTo>
                <a:cubicBezTo>
                  <a:pt x="523702" y="34975"/>
                  <a:pt x="586746" y="0"/>
                  <a:pt x="638327" y="0"/>
                </a:cubicBezTo>
                <a:close/>
              </a:path>
            </a:pathLst>
          </a:custGeom>
          <a:solidFill>
            <a:schemeClr val="bg1"/>
          </a:solidFill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D627A3-AC66-49E9-893C-29603224A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71" y="1637142"/>
            <a:ext cx="1384487" cy="1329108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882B67-4A02-4BCD-AD70-1D2B5F5EF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2185" y="4925651"/>
            <a:ext cx="1839293" cy="1658029"/>
          </a:xfrm>
          <a:custGeom>
            <a:avLst/>
            <a:gdLst>
              <a:gd name="connsiteX0" fmla="*/ 485386 w 1701304"/>
              <a:gd name="connsiteY0" fmla="*/ 0 h 1533639"/>
              <a:gd name="connsiteX1" fmla="*/ 1217552 w 1701304"/>
              <a:gd name="connsiteY1" fmla="*/ 0 h 1533639"/>
              <a:gd name="connsiteX2" fmla="*/ 1322147 w 1701304"/>
              <a:gd name="connsiteY2" fmla="*/ 59839 h 1533639"/>
              <a:gd name="connsiteX3" fmla="*/ 1688230 w 1701304"/>
              <a:gd name="connsiteY3" fmla="*/ 704765 h 1533639"/>
              <a:gd name="connsiteX4" fmla="*/ 1688230 w 1701304"/>
              <a:gd name="connsiteY4" fmla="*/ 828876 h 1533639"/>
              <a:gd name="connsiteX5" fmla="*/ 1322147 w 1701304"/>
              <a:gd name="connsiteY5" fmla="*/ 1473800 h 1533639"/>
              <a:gd name="connsiteX6" fmla="*/ 1217552 w 1701304"/>
              <a:gd name="connsiteY6" fmla="*/ 1533639 h 1533639"/>
              <a:gd name="connsiteX7" fmla="*/ 485386 w 1701304"/>
              <a:gd name="connsiteY7" fmla="*/ 1533639 h 1533639"/>
              <a:gd name="connsiteX8" fmla="*/ 380793 w 1701304"/>
              <a:gd name="connsiteY8" fmla="*/ 1473800 h 1533639"/>
              <a:gd name="connsiteX9" fmla="*/ 14709 w 1701304"/>
              <a:gd name="connsiteY9" fmla="*/ 828876 h 1533639"/>
              <a:gd name="connsiteX10" fmla="*/ 14709 w 1701304"/>
              <a:gd name="connsiteY10" fmla="*/ 704765 h 1533639"/>
              <a:gd name="connsiteX11" fmla="*/ 380793 w 1701304"/>
              <a:gd name="connsiteY11" fmla="*/ 59839 h 1533639"/>
              <a:gd name="connsiteX12" fmla="*/ 485386 w 1701304"/>
              <a:gd name="connsiteY12" fmla="*/ 0 h 153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304" h="1533639">
                <a:moveTo>
                  <a:pt x="485386" y="0"/>
                </a:moveTo>
                <a:cubicBezTo>
                  <a:pt x="1217552" y="0"/>
                  <a:pt x="1217552" y="0"/>
                  <a:pt x="1217552" y="0"/>
                </a:cubicBezTo>
                <a:cubicBezTo>
                  <a:pt x="1254597" y="0"/>
                  <a:pt x="1302536" y="26596"/>
                  <a:pt x="1322147" y="59839"/>
                </a:cubicBezTo>
                <a:cubicBezTo>
                  <a:pt x="1688230" y="704765"/>
                  <a:pt x="1688230" y="704765"/>
                  <a:pt x="1688230" y="704765"/>
                </a:cubicBezTo>
                <a:cubicBezTo>
                  <a:pt x="1705663" y="740225"/>
                  <a:pt x="1705663" y="793415"/>
                  <a:pt x="1688230" y="828876"/>
                </a:cubicBezTo>
                <a:cubicBezTo>
                  <a:pt x="1322147" y="1473800"/>
                  <a:pt x="1322147" y="1473800"/>
                  <a:pt x="1322147" y="1473800"/>
                </a:cubicBezTo>
                <a:cubicBezTo>
                  <a:pt x="1302536" y="1507046"/>
                  <a:pt x="1254597" y="1533639"/>
                  <a:pt x="1217552" y="1533639"/>
                </a:cubicBezTo>
                <a:lnTo>
                  <a:pt x="485386" y="1533639"/>
                </a:lnTo>
                <a:cubicBezTo>
                  <a:pt x="446164" y="1533639"/>
                  <a:pt x="398225" y="1507046"/>
                  <a:pt x="380793" y="1473800"/>
                </a:cubicBezTo>
                <a:cubicBezTo>
                  <a:pt x="14709" y="828876"/>
                  <a:pt x="14709" y="828876"/>
                  <a:pt x="14709" y="828876"/>
                </a:cubicBezTo>
                <a:cubicBezTo>
                  <a:pt x="-4903" y="793415"/>
                  <a:pt x="-4903" y="740225"/>
                  <a:pt x="14709" y="704765"/>
                </a:cubicBezTo>
                <a:cubicBezTo>
                  <a:pt x="380793" y="59839"/>
                  <a:pt x="380793" y="59839"/>
                  <a:pt x="380793" y="59839"/>
                </a:cubicBezTo>
                <a:cubicBezTo>
                  <a:pt x="398225" y="26596"/>
                  <a:pt x="446164" y="0"/>
                  <a:pt x="485386" y="0"/>
                </a:cubicBezTo>
                <a:close/>
              </a:path>
            </a:pathLst>
          </a:custGeom>
          <a:solidFill>
            <a:schemeClr val="bg1"/>
          </a:solidFill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A7A87-487A-4AD5-AB5C-D89E6EE86D59}"/>
              </a:ext>
            </a:extLst>
          </p:cNvPr>
          <p:cNvSpPr/>
          <p:nvPr/>
        </p:nvSpPr>
        <p:spPr>
          <a:xfrm>
            <a:off x="411792" y="2693597"/>
            <a:ext cx="5394960" cy="3066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Parthau</a:t>
            </a:r>
            <a:r>
              <a:rPr lang="en-US" sz="67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PYPC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NPEP Domains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65DDF0-C02A-41C4-9677-DD1D3F173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608" y="2827176"/>
            <a:ext cx="2331042" cy="2272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8DC13C-3BF8-4CF4-9C50-6DD36D569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64" y="5218447"/>
            <a:ext cx="1189214" cy="11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41B389-7EE3-4745-82D1-BEE09DD6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7" y="655791"/>
            <a:ext cx="5411905" cy="1731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D7E799-DEA7-4217-8669-4662EA590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57" y="2761802"/>
            <a:ext cx="4710852" cy="1566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FDC88-8EE1-4292-8086-56B06937B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131" y="4572000"/>
            <a:ext cx="1584229" cy="1618993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4F93062-C8C5-49C4-B90F-AA5653D5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5427" y="660573"/>
            <a:ext cx="6829749" cy="5692520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F33E6-0A67-42AA-A108-66CC3C229567}"/>
              </a:ext>
            </a:extLst>
          </p:cNvPr>
          <p:cNvSpPr txBox="1"/>
          <p:nvPr/>
        </p:nvSpPr>
        <p:spPr>
          <a:xfrm>
            <a:off x="5889312" y="1584658"/>
            <a:ext cx="3745638" cy="1753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Parthau</a:t>
            </a:r>
            <a:r>
              <a:rPr lang="en-US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2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Themâu</a:t>
            </a:r>
            <a:r>
              <a:rPr lang="en-US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Presennol</a:t>
            </a:r>
            <a:endParaRPr lang="en-US" sz="2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Current Domains/Themes</a:t>
            </a:r>
          </a:p>
        </p:txBody>
      </p:sp>
    </p:spTree>
    <p:extLst>
      <p:ext uri="{BB962C8B-B14F-4D97-AF65-F5344CB8AC3E}">
        <p14:creationId xmlns:p14="http://schemas.microsoft.com/office/powerpoint/2010/main" val="186764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676B8-6B6F-43F1-9D1F-EC13B8241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4" y="2450734"/>
            <a:ext cx="1727901" cy="1651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5971E-C3F7-4DC7-B94F-0DB69C94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17" y="2467897"/>
            <a:ext cx="1707612" cy="1632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8F288F-5039-4C83-BC2C-EE505CAC5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094" y="2546555"/>
            <a:ext cx="1637935" cy="1565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C285A-A4A6-4462-9BA7-8A1AD1EFB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491" y="2467896"/>
            <a:ext cx="1687038" cy="1612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C3D427-4E6D-401F-893A-A3FF34BB5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828" y="2408903"/>
            <a:ext cx="1748758" cy="1671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B79EF7-7163-42BB-8C26-EB13B4F2DB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1725" y="127820"/>
            <a:ext cx="2265431" cy="2165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9D87AA-27D8-4BF2-AC85-311BE9ADF490}"/>
              </a:ext>
            </a:extLst>
          </p:cNvPr>
          <p:cNvSpPr txBox="1"/>
          <p:nvPr/>
        </p:nvSpPr>
        <p:spPr>
          <a:xfrm>
            <a:off x="2713703" y="412955"/>
            <a:ext cx="16177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3000" b="1" dirty="0" err="1"/>
              <a:t>Inclusion</a:t>
            </a:r>
            <a:endParaRPr lang="en-GB" sz="3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3DF9D-F76B-46A6-A938-487222012353}"/>
              </a:ext>
            </a:extLst>
          </p:cNvPr>
          <p:cNvSpPr txBox="1"/>
          <p:nvPr/>
        </p:nvSpPr>
        <p:spPr>
          <a:xfrm>
            <a:off x="858416" y="4273419"/>
            <a:ext cx="1390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err="1"/>
              <a:t>Additional</a:t>
            </a:r>
            <a:r>
              <a:rPr lang="cy-GB" dirty="0"/>
              <a:t> </a:t>
            </a:r>
            <a:r>
              <a:rPr lang="cy-GB" dirty="0" err="1"/>
              <a:t>Learning</a:t>
            </a:r>
            <a:r>
              <a:rPr lang="cy-GB" dirty="0"/>
              <a:t> </a:t>
            </a:r>
            <a:r>
              <a:rPr lang="cy-GB" dirty="0" err="1"/>
              <a:t>Needs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992AC-B2D6-4C20-9709-459CA13AC5CA}"/>
              </a:ext>
            </a:extLst>
          </p:cNvPr>
          <p:cNvSpPr txBox="1"/>
          <p:nvPr/>
        </p:nvSpPr>
        <p:spPr>
          <a:xfrm>
            <a:off x="3013788" y="4385389"/>
            <a:ext cx="166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err="1"/>
              <a:t>Vulnerable</a:t>
            </a:r>
            <a:r>
              <a:rPr lang="cy-GB" dirty="0"/>
              <a:t> </a:t>
            </a:r>
            <a:r>
              <a:rPr lang="cy-GB" dirty="0" err="1"/>
              <a:t>learners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DE0D-491B-4E3B-89F2-85434655A287}"/>
              </a:ext>
            </a:extLst>
          </p:cNvPr>
          <p:cNvSpPr txBox="1"/>
          <p:nvPr/>
        </p:nvSpPr>
        <p:spPr>
          <a:xfrm>
            <a:off x="5159829" y="4432040"/>
            <a:ext cx="156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 err="1"/>
              <a:t>eFSM</a:t>
            </a:r>
            <a:r>
              <a:rPr lang="cy-GB" dirty="0"/>
              <a:t> </a:t>
            </a:r>
            <a:r>
              <a:rPr lang="cy-GB" dirty="0" err="1"/>
              <a:t>Learners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A62F00-C21E-4827-BDEB-9D0A652FBD43}"/>
              </a:ext>
            </a:extLst>
          </p:cNvPr>
          <p:cNvSpPr txBox="1"/>
          <p:nvPr/>
        </p:nvSpPr>
        <p:spPr>
          <a:xfrm>
            <a:off x="7380514" y="4422709"/>
            <a:ext cx="1538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 err="1"/>
              <a:t>Parents</a:t>
            </a:r>
            <a:r>
              <a:rPr lang="cy-GB" dirty="0"/>
              <a:t>/</a:t>
            </a:r>
            <a:r>
              <a:rPr lang="cy-GB" dirty="0" err="1"/>
              <a:t>carers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5392F-3B47-4C98-A13D-C59DE8E3B86C}"/>
              </a:ext>
            </a:extLst>
          </p:cNvPr>
          <p:cNvSpPr txBox="1"/>
          <p:nvPr/>
        </p:nvSpPr>
        <p:spPr>
          <a:xfrm>
            <a:off x="9461241" y="4413380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 err="1"/>
              <a:t>Health</a:t>
            </a:r>
            <a:r>
              <a:rPr lang="cy-GB" dirty="0"/>
              <a:t> &amp; well-</a:t>
            </a:r>
            <a:r>
              <a:rPr lang="cy-GB" dirty="0" err="1"/>
              <a:t>being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22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D1AB6C1-9F12-4278-AFC1-A03283EE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480" y="167148"/>
            <a:ext cx="2269429" cy="22122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0FEC61-2F99-4573-BBEA-59F252A1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14" y="1848464"/>
            <a:ext cx="1503889" cy="14709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1112F0-5BA9-4A17-B2C4-F017D8A82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28" y="5161936"/>
            <a:ext cx="1517923" cy="1484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AA92A7-3B33-4F87-8C26-815A4146D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00" y="3509093"/>
            <a:ext cx="1573697" cy="153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51E85E-5AA4-4483-BA68-EC9E265E8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1363" y="1443216"/>
            <a:ext cx="1549125" cy="15151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4A8D0C2-0266-4BA1-98A4-27845A94B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9185" y="1515754"/>
            <a:ext cx="1459445" cy="14290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8ECD3B7-882C-4298-AF29-6BFB255618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5452" y="4162974"/>
            <a:ext cx="1554189" cy="15217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831AB7A-C478-43ED-8A2D-6AEB50920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0739" y="4147929"/>
            <a:ext cx="1518440" cy="148677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6A2AFEF-C41F-44B1-AD55-65705EEFF3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4859" y="1524421"/>
            <a:ext cx="1508608" cy="147714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A9D5B8C-1A3F-46D1-8C42-41A882268C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9503" y="4259044"/>
            <a:ext cx="1479110" cy="1448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856A31-BED8-4530-A18E-FC59ED0998CD}"/>
              </a:ext>
            </a:extLst>
          </p:cNvPr>
          <p:cNvSpPr txBox="1"/>
          <p:nvPr/>
        </p:nvSpPr>
        <p:spPr>
          <a:xfrm>
            <a:off x="943896" y="1307691"/>
            <a:ext cx="11894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200" b="1" dirty="0" err="1"/>
              <a:t>Learners</a:t>
            </a:r>
            <a:endParaRPr lang="en-GB" sz="22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C24261-64A2-464E-82E7-58147CACFCDB}"/>
              </a:ext>
            </a:extLst>
          </p:cNvPr>
          <p:cNvSpPr txBox="1"/>
          <p:nvPr/>
        </p:nvSpPr>
        <p:spPr>
          <a:xfrm>
            <a:off x="7582075" y="979714"/>
            <a:ext cx="12035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200" b="1" dirty="0" err="1"/>
              <a:t>Teachers</a:t>
            </a:r>
            <a:endParaRPr lang="en-GB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C75BF-FBE0-46AC-B953-DF7B8015F624}"/>
              </a:ext>
            </a:extLst>
          </p:cNvPr>
          <p:cNvSpPr txBox="1"/>
          <p:nvPr/>
        </p:nvSpPr>
        <p:spPr>
          <a:xfrm>
            <a:off x="5295373" y="127017"/>
            <a:ext cx="39543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200" b="1" dirty="0" err="1"/>
              <a:t>Pedagogy</a:t>
            </a:r>
            <a:r>
              <a:rPr lang="cy-GB" sz="2200" b="1" dirty="0"/>
              <a:t>, </a:t>
            </a:r>
            <a:r>
              <a:rPr lang="cy-GB" sz="2200" b="1" dirty="0" err="1"/>
              <a:t>teaching</a:t>
            </a:r>
            <a:r>
              <a:rPr lang="cy-GB" sz="2200" b="1" dirty="0"/>
              <a:t> </a:t>
            </a:r>
            <a:r>
              <a:rPr lang="cy-GB" sz="2200" b="1" dirty="0" err="1"/>
              <a:t>and</a:t>
            </a:r>
            <a:r>
              <a:rPr lang="cy-GB" sz="2200" b="1" dirty="0"/>
              <a:t> </a:t>
            </a:r>
            <a:r>
              <a:rPr lang="cy-GB" sz="2200" b="1" dirty="0" err="1"/>
              <a:t>learning</a:t>
            </a:r>
            <a:endParaRPr lang="en-GB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A57E2-AEBB-4773-99BD-47DE617F6080}"/>
              </a:ext>
            </a:extLst>
          </p:cNvPr>
          <p:cNvSpPr txBox="1"/>
          <p:nvPr/>
        </p:nvSpPr>
        <p:spPr>
          <a:xfrm>
            <a:off x="2323322" y="2761861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 err="1"/>
              <a:t>Distance</a:t>
            </a:r>
            <a:r>
              <a:rPr lang="cy-GB" dirty="0"/>
              <a:t> </a:t>
            </a:r>
            <a:r>
              <a:rPr lang="cy-GB" dirty="0" err="1"/>
              <a:t>learning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8D473-3AE9-428C-A2B2-2D0A0FC39347}"/>
              </a:ext>
            </a:extLst>
          </p:cNvPr>
          <p:cNvSpPr txBox="1"/>
          <p:nvPr/>
        </p:nvSpPr>
        <p:spPr>
          <a:xfrm>
            <a:off x="2379306" y="4189445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 err="1"/>
              <a:t>Blended</a:t>
            </a:r>
            <a:r>
              <a:rPr lang="cy-GB" dirty="0"/>
              <a:t> </a:t>
            </a:r>
            <a:r>
              <a:rPr lang="cy-GB" dirty="0" err="1"/>
              <a:t>learning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6695A-7F38-4C02-A069-E840CE4B5018}"/>
              </a:ext>
            </a:extLst>
          </p:cNvPr>
          <p:cNvSpPr txBox="1"/>
          <p:nvPr/>
        </p:nvSpPr>
        <p:spPr>
          <a:xfrm>
            <a:off x="2341984" y="5710335"/>
            <a:ext cx="244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 err="1"/>
              <a:t>Pedagogy:pupil</a:t>
            </a:r>
            <a:r>
              <a:rPr lang="cy-GB" dirty="0"/>
              <a:t> </a:t>
            </a:r>
            <a:r>
              <a:rPr lang="cy-GB" dirty="0" err="1"/>
              <a:t>learning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D3D2F-5897-448D-821A-0FCD022C0395}"/>
              </a:ext>
            </a:extLst>
          </p:cNvPr>
          <p:cNvSpPr txBox="1"/>
          <p:nvPr/>
        </p:nvSpPr>
        <p:spPr>
          <a:xfrm>
            <a:off x="6531429" y="3013788"/>
            <a:ext cx="148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err="1"/>
              <a:t>Initial</a:t>
            </a:r>
            <a:r>
              <a:rPr lang="cy-GB" dirty="0"/>
              <a:t> </a:t>
            </a:r>
            <a:r>
              <a:rPr lang="cy-GB" dirty="0" err="1"/>
              <a:t>teacher</a:t>
            </a:r>
            <a:r>
              <a:rPr lang="cy-GB" dirty="0"/>
              <a:t> </a:t>
            </a:r>
            <a:r>
              <a:rPr lang="cy-GB" dirty="0" err="1"/>
              <a:t>education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F1BC5-14C3-443E-AB8D-203CD5D19D24}"/>
              </a:ext>
            </a:extLst>
          </p:cNvPr>
          <p:cNvSpPr txBox="1"/>
          <p:nvPr/>
        </p:nvSpPr>
        <p:spPr>
          <a:xfrm>
            <a:off x="10310326" y="5710333"/>
            <a:ext cx="215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Welsh </a:t>
            </a:r>
            <a:r>
              <a:rPr lang="cy-GB" dirty="0" err="1"/>
              <a:t>language</a:t>
            </a:r>
            <a:r>
              <a:rPr lang="cy-GB" dirty="0"/>
              <a:t> </a:t>
            </a:r>
            <a:r>
              <a:rPr lang="cy-GB" dirty="0" err="1"/>
              <a:t>dimensions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7B0F36-23B0-485C-90A8-F2BDB21FB953}"/>
              </a:ext>
            </a:extLst>
          </p:cNvPr>
          <p:cNvSpPr txBox="1"/>
          <p:nvPr/>
        </p:nvSpPr>
        <p:spPr>
          <a:xfrm>
            <a:off x="10640007" y="2988907"/>
            <a:ext cx="155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err="1"/>
              <a:t>Pedagogy</a:t>
            </a:r>
            <a:r>
              <a:rPr lang="cy-GB" dirty="0"/>
              <a:t>: </a:t>
            </a:r>
            <a:r>
              <a:rPr lang="cy-GB" dirty="0" err="1"/>
              <a:t>teaching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0D040-F3DA-4F37-A790-9B604B7EBAF7}"/>
              </a:ext>
            </a:extLst>
          </p:cNvPr>
          <p:cNvSpPr txBox="1"/>
          <p:nvPr/>
        </p:nvSpPr>
        <p:spPr>
          <a:xfrm>
            <a:off x="8298024" y="3007568"/>
            <a:ext cx="224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Professional </a:t>
            </a:r>
            <a:r>
              <a:rPr lang="cy-GB" dirty="0" err="1"/>
              <a:t>learning</a:t>
            </a:r>
            <a:r>
              <a:rPr lang="cy-GB" dirty="0"/>
              <a:t> </a:t>
            </a:r>
            <a:r>
              <a:rPr lang="cy-GB" dirty="0" err="1"/>
              <a:t>and</a:t>
            </a:r>
            <a:r>
              <a:rPr lang="cy-GB" dirty="0"/>
              <a:t> </a:t>
            </a:r>
            <a:r>
              <a:rPr lang="cy-GB" dirty="0" err="1"/>
              <a:t>coaching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BB8DA-41A8-48E3-A005-8F95C4DDAF18}"/>
              </a:ext>
            </a:extLst>
          </p:cNvPr>
          <p:cNvSpPr txBox="1"/>
          <p:nvPr/>
        </p:nvSpPr>
        <p:spPr>
          <a:xfrm>
            <a:off x="6382139" y="5822301"/>
            <a:ext cx="164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Professional </a:t>
            </a:r>
            <a:r>
              <a:rPr lang="cy-GB" dirty="0" err="1"/>
              <a:t>enquiry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0FC64-DC2D-4CC3-9E7F-0C74D632DC31}"/>
              </a:ext>
            </a:extLst>
          </p:cNvPr>
          <p:cNvSpPr txBox="1"/>
          <p:nvPr/>
        </p:nvSpPr>
        <p:spPr>
          <a:xfrm>
            <a:off x="8490857" y="5756986"/>
            <a:ext cx="155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err="1"/>
              <a:t>Foundation</a:t>
            </a:r>
            <a:r>
              <a:rPr lang="cy-GB" dirty="0"/>
              <a:t> </a:t>
            </a:r>
            <a:r>
              <a:rPr lang="cy-GB" dirty="0" err="1"/>
              <a:t>phase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48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1BFA1-8953-459F-8A85-5DA42FDC1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52" y="3915690"/>
            <a:ext cx="2047419" cy="1977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8E1EBB-C581-42AB-AC94-643C202DB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839" y="4020630"/>
            <a:ext cx="2073357" cy="2002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384A1-3E0D-48EF-99D8-E0581904B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957" y="3891334"/>
            <a:ext cx="2146985" cy="2073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88CBB9-FF02-4EC8-A7B6-AA11197AE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960" y="1171975"/>
            <a:ext cx="2311578" cy="22328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991012-2524-497C-9DA7-A06274359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332" y="3860373"/>
            <a:ext cx="2171046" cy="2097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4425D-9335-4811-A770-DE5A217748DB}"/>
              </a:ext>
            </a:extLst>
          </p:cNvPr>
          <p:cNvSpPr txBox="1"/>
          <p:nvPr/>
        </p:nvSpPr>
        <p:spPr>
          <a:xfrm>
            <a:off x="4635374" y="597528"/>
            <a:ext cx="3504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sz="2200" b="1" dirty="0" err="1"/>
              <a:t>Assessment</a:t>
            </a:r>
            <a:r>
              <a:rPr lang="cy-GB" sz="2200" b="1" dirty="0"/>
              <a:t> </a:t>
            </a:r>
            <a:r>
              <a:rPr lang="cy-GB" sz="2200" b="1" dirty="0" err="1"/>
              <a:t>and</a:t>
            </a:r>
            <a:r>
              <a:rPr lang="cy-GB" sz="2200" b="1" dirty="0"/>
              <a:t> </a:t>
            </a:r>
            <a:r>
              <a:rPr lang="cy-GB" sz="2200" b="1" dirty="0" err="1"/>
              <a:t>progression</a:t>
            </a:r>
            <a:endParaRPr lang="en-GB" sz="2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FF88D-D846-4518-BCFA-DC2ED60864DB}"/>
              </a:ext>
            </a:extLst>
          </p:cNvPr>
          <p:cNvSpPr txBox="1"/>
          <p:nvPr/>
        </p:nvSpPr>
        <p:spPr>
          <a:xfrm>
            <a:off x="777088" y="6019045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 err="1"/>
              <a:t>Formative</a:t>
            </a:r>
            <a:r>
              <a:rPr lang="cy-GB" dirty="0"/>
              <a:t> </a:t>
            </a:r>
            <a:r>
              <a:rPr lang="cy-GB" dirty="0" err="1"/>
              <a:t>practice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41BDF-408C-486D-8868-CE92061C9F52}"/>
              </a:ext>
            </a:extLst>
          </p:cNvPr>
          <p:cNvSpPr/>
          <p:nvPr/>
        </p:nvSpPr>
        <p:spPr>
          <a:xfrm>
            <a:off x="3476530" y="5935043"/>
            <a:ext cx="3259248" cy="92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dirty="0" err="1"/>
              <a:t>Communication</a:t>
            </a:r>
            <a:r>
              <a:rPr lang="cy-GB" dirty="0"/>
              <a:t>/</a:t>
            </a:r>
            <a:r>
              <a:rPr lang="cy-GB" dirty="0" err="1"/>
              <a:t>engagement</a:t>
            </a:r>
            <a:r>
              <a:rPr lang="cy-GB" dirty="0"/>
              <a:t> </a:t>
            </a:r>
            <a:r>
              <a:rPr lang="cy-GB" dirty="0" err="1"/>
              <a:t>with</a:t>
            </a:r>
            <a:r>
              <a:rPr lang="cy-GB" dirty="0"/>
              <a:t> </a:t>
            </a:r>
            <a:r>
              <a:rPr lang="cy-GB" dirty="0" err="1"/>
              <a:t>learner</a:t>
            </a:r>
            <a:r>
              <a:rPr lang="cy-GB" dirty="0"/>
              <a:t>/parent </a:t>
            </a:r>
            <a:r>
              <a:rPr lang="cy-GB" dirty="0" err="1"/>
              <a:t>and</a:t>
            </a:r>
            <a:r>
              <a:rPr lang="cy-GB" dirty="0"/>
              <a:t> </a:t>
            </a:r>
            <a:r>
              <a:rPr lang="cy-GB" dirty="0" err="1"/>
              <a:t>between</a:t>
            </a:r>
            <a:r>
              <a:rPr lang="cy-GB" dirty="0"/>
              <a:t> </a:t>
            </a:r>
            <a:r>
              <a:rPr lang="cy-GB" dirty="0" err="1"/>
              <a:t>learners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AC651-767B-46B7-A8CF-02FAE8B40543}"/>
              </a:ext>
            </a:extLst>
          </p:cNvPr>
          <p:cNvSpPr txBox="1"/>
          <p:nvPr/>
        </p:nvSpPr>
        <p:spPr>
          <a:xfrm>
            <a:off x="6482281" y="5984341"/>
            <a:ext cx="2254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err="1"/>
              <a:t>Collaboration</a:t>
            </a:r>
            <a:r>
              <a:rPr lang="cy-GB" dirty="0"/>
              <a:t> </a:t>
            </a:r>
            <a:r>
              <a:rPr lang="cy-GB" dirty="0" err="1"/>
              <a:t>with</a:t>
            </a:r>
            <a:r>
              <a:rPr lang="cy-GB" dirty="0"/>
              <a:t> </a:t>
            </a:r>
            <a:r>
              <a:rPr lang="cy-GB" dirty="0" err="1"/>
              <a:t>other</a:t>
            </a:r>
            <a:r>
              <a:rPr lang="cy-GB" dirty="0"/>
              <a:t> </a:t>
            </a:r>
            <a:r>
              <a:rPr lang="cy-GB" dirty="0" err="1"/>
              <a:t>schools</a:t>
            </a:r>
            <a:r>
              <a:rPr lang="cy-GB" dirty="0"/>
              <a:t> </a:t>
            </a:r>
            <a:r>
              <a:rPr lang="cy-GB" dirty="0" err="1"/>
              <a:t>and</a:t>
            </a:r>
            <a:r>
              <a:rPr lang="cy-GB" dirty="0"/>
              <a:t> </a:t>
            </a:r>
            <a:r>
              <a:rPr lang="cy-GB" dirty="0" err="1"/>
              <a:t>transition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06A28F-67A6-47B5-8B49-85017D1C653B}"/>
              </a:ext>
            </a:extLst>
          </p:cNvPr>
          <p:cNvSpPr txBox="1"/>
          <p:nvPr/>
        </p:nvSpPr>
        <p:spPr>
          <a:xfrm>
            <a:off x="9494981" y="5934670"/>
            <a:ext cx="2212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 err="1"/>
              <a:t>Understanding</a:t>
            </a:r>
            <a:r>
              <a:rPr lang="cy-GB" dirty="0"/>
              <a:t> </a:t>
            </a:r>
            <a:r>
              <a:rPr lang="cy-GB" dirty="0" err="1"/>
              <a:t>and</a:t>
            </a:r>
            <a:r>
              <a:rPr lang="cy-GB" dirty="0"/>
              <a:t> </a:t>
            </a:r>
            <a:r>
              <a:rPr lang="cy-GB" dirty="0" err="1"/>
              <a:t>planning</a:t>
            </a:r>
            <a:r>
              <a:rPr lang="cy-GB" dirty="0"/>
              <a:t> </a:t>
            </a:r>
            <a:r>
              <a:rPr lang="cy-GB" dirty="0" err="1"/>
              <a:t>for</a:t>
            </a:r>
            <a:r>
              <a:rPr lang="cy-GB" dirty="0"/>
              <a:t> </a:t>
            </a:r>
            <a:r>
              <a:rPr lang="cy-GB" dirty="0" err="1"/>
              <a:t>progression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78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D86A94-5181-4119-B29D-AD591C23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76" y="3253890"/>
            <a:ext cx="2051042" cy="1970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8F127F-8E8E-4F89-872C-CE0279642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06" y="549055"/>
            <a:ext cx="2315464" cy="2224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37E106-E2BC-4E49-86E6-F7C75F14D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255" y="3374377"/>
            <a:ext cx="1982357" cy="19673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FAFCBA-7DBC-40A5-BFB0-7B4876B51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696" y="3318403"/>
            <a:ext cx="2064163" cy="19828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7270D2-427F-4F65-9A48-74CFA4248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571" y="3172866"/>
            <a:ext cx="2023074" cy="201259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6C1D3DA-3B6E-48DC-BC52-EB8DF4B0F5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5837" y="394006"/>
            <a:ext cx="2104404" cy="20667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71BD1F1-1DAD-44C1-94DA-B86E55E60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1513" y="3272449"/>
            <a:ext cx="2020918" cy="2005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FDA69F-B02E-43AA-9D30-E69EEABF9DA0}"/>
              </a:ext>
            </a:extLst>
          </p:cNvPr>
          <p:cNvSpPr txBox="1"/>
          <p:nvPr/>
        </p:nvSpPr>
        <p:spPr>
          <a:xfrm>
            <a:off x="4796405" y="363894"/>
            <a:ext cx="238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b="1" dirty="0" err="1"/>
              <a:t>Re-imagining</a:t>
            </a:r>
            <a:r>
              <a:rPr lang="cy-GB" b="1" dirty="0"/>
              <a:t> </a:t>
            </a:r>
            <a:r>
              <a:rPr lang="cy-GB" b="1" dirty="0" err="1"/>
              <a:t>schooling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3FAEB-8658-48D8-98B7-8B01E120DDA8}"/>
              </a:ext>
            </a:extLst>
          </p:cNvPr>
          <p:cNvSpPr txBox="1"/>
          <p:nvPr/>
        </p:nvSpPr>
        <p:spPr>
          <a:xfrm>
            <a:off x="955964" y="5334000"/>
            <a:ext cx="113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b="1" dirty="0" err="1"/>
              <a:t>Transition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EF2CE-7B6C-4422-8218-C247F9734DE6}"/>
              </a:ext>
            </a:extLst>
          </p:cNvPr>
          <p:cNvSpPr txBox="1"/>
          <p:nvPr/>
        </p:nvSpPr>
        <p:spPr>
          <a:xfrm>
            <a:off x="3084946" y="5357091"/>
            <a:ext cx="169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 err="1"/>
              <a:t>Testing</a:t>
            </a:r>
            <a:r>
              <a:rPr lang="cy-GB" b="1" dirty="0"/>
              <a:t> </a:t>
            </a:r>
            <a:r>
              <a:rPr lang="cy-GB" b="1" dirty="0" err="1"/>
              <a:t>and</a:t>
            </a:r>
            <a:r>
              <a:rPr lang="cy-GB" b="1" dirty="0"/>
              <a:t> </a:t>
            </a:r>
            <a:r>
              <a:rPr lang="cy-GB" b="1" dirty="0" err="1"/>
              <a:t>examinantions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1A21F-E9D1-4678-98CE-B89D053427D7}"/>
              </a:ext>
            </a:extLst>
          </p:cNvPr>
          <p:cNvSpPr txBox="1"/>
          <p:nvPr/>
        </p:nvSpPr>
        <p:spPr>
          <a:xfrm>
            <a:off x="5283200" y="5394036"/>
            <a:ext cx="1708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 err="1"/>
              <a:t>Organisation</a:t>
            </a:r>
            <a:r>
              <a:rPr lang="cy-GB" b="1" dirty="0"/>
              <a:t> of the </a:t>
            </a:r>
            <a:r>
              <a:rPr lang="cy-GB" b="1" dirty="0" err="1"/>
              <a:t>school</a:t>
            </a:r>
            <a:r>
              <a:rPr lang="cy-GB" b="1" dirty="0"/>
              <a:t> </a:t>
            </a:r>
            <a:r>
              <a:rPr lang="cy-GB" b="1" dirty="0" err="1"/>
              <a:t>day</a:t>
            </a:r>
            <a:r>
              <a:rPr lang="cy-GB" b="1" dirty="0"/>
              <a:t>/</a:t>
            </a:r>
            <a:r>
              <a:rPr lang="cy-GB" b="1" dirty="0" err="1"/>
              <a:t>year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04770-398C-4712-AC3B-8EC9F1FA99D5}"/>
              </a:ext>
            </a:extLst>
          </p:cNvPr>
          <p:cNvSpPr txBox="1"/>
          <p:nvPr/>
        </p:nvSpPr>
        <p:spPr>
          <a:xfrm>
            <a:off x="7712364" y="5486399"/>
            <a:ext cx="1653310" cy="92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 err="1"/>
              <a:t>Community</a:t>
            </a:r>
            <a:r>
              <a:rPr lang="cy-GB" b="1" dirty="0"/>
              <a:t> </a:t>
            </a:r>
            <a:r>
              <a:rPr lang="cy-GB" b="1" dirty="0" err="1"/>
              <a:t>schooling</a:t>
            </a:r>
            <a:r>
              <a:rPr lang="cy-GB" b="1" dirty="0"/>
              <a:t> </a:t>
            </a:r>
            <a:r>
              <a:rPr lang="cy-GB" b="1" dirty="0" err="1"/>
              <a:t>and</a:t>
            </a:r>
            <a:r>
              <a:rPr lang="cy-GB" b="1" dirty="0"/>
              <a:t> </a:t>
            </a:r>
            <a:r>
              <a:rPr lang="cy-GB" b="1" dirty="0" err="1"/>
              <a:t>governance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194EB-A28E-4877-8E4F-EDC190AB3154}"/>
              </a:ext>
            </a:extLst>
          </p:cNvPr>
          <p:cNvSpPr txBox="1"/>
          <p:nvPr/>
        </p:nvSpPr>
        <p:spPr>
          <a:xfrm>
            <a:off x="9688945" y="5551055"/>
            <a:ext cx="229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 err="1"/>
              <a:t>Curriculum</a:t>
            </a:r>
            <a:r>
              <a:rPr lang="cy-GB" b="1" dirty="0"/>
              <a:t> </a:t>
            </a:r>
            <a:r>
              <a:rPr lang="cy-GB" b="1" dirty="0" err="1"/>
              <a:t>planning</a:t>
            </a:r>
            <a:r>
              <a:rPr lang="cy-GB" b="1" dirty="0"/>
              <a:t>, </a:t>
            </a:r>
            <a:r>
              <a:rPr lang="cy-GB" b="1" dirty="0" err="1"/>
              <a:t>design</a:t>
            </a:r>
            <a:r>
              <a:rPr lang="cy-GB" b="1" dirty="0"/>
              <a:t> </a:t>
            </a:r>
            <a:r>
              <a:rPr lang="cy-GB" b="1" dirty="0" err="1"/>
              <a:t>and</a:t>
            </a:r>
            <a:r>
              <a:rPr lang="cy-GB" b="1" dirty="0"/>
              <a:t> </a:t>
            </a:r>
            <a:r>
              <a:rPr lang="cy-GB" b="1" dirty="0" err="1"/>
              <a:t>implementation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3ECA7-2806-4103-88B0-35DD48B9BFE6}"/>
              </a:ext>
            </a:extLst>
          </p:cNvPr>
          <p:cNvSpPr txBox="1"/>
          <p:nvPr/>
        </p:nvSpPr>
        <p:spPr>
          <a:xfrm>
            <a:off x="10067454" y="2544023"/>
            <a:ext cx="178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b="1" dirty="0"/>
              <a:t>Staff </a:t>
            </a:r>
            <a:r>
              <a:rPr lang="cy-GB" b="1" dirty="0" err="1"/>
              <a:t>working</a:t>
            </a:r>
            <a:r>
              <a:rPr lang="cy-GB" b="1" dirty="0"/>
              <a:t> </a:t>
            </a:r>
            <a:r>
              <a:rPr lang="cy-GB" b="1" dirty="0" err="1"/>
              <a:t>practices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78243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73C53F30052459A1C5D784C49FE2B" ma:contentTypeVersion="8" ma:contentTypeDescription="Create a new document." ma:contentTypeScope="" ma:versionID="16624b26a2fb21b38226fa60ec51cfcc">
  <xsd:schema xmlns:xsd="http://www.w3.org/2001/XMLSchema" xmlns:xs="http://www.w3.org/2001/XMLSchema" xmlns:p="http://schemas.microsoft.com/office/2006/metadata/properties" xmlns:ns2="888236c0-b07a-4dc1-b2e3-c40d347782bd" targetNamespace="http://schemas.microsoft.com/office/2006/metadata/properties" ma:root="true" ma:fieldsID="0c36c326ad0ef1d97f9406aa7342b4c6" ns2:_="">
    <xsd:import namespace="888236c0-b07a-4dc1-b2e3-c40d347782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8236c0-b07a-4dc1-b2e3-c40d34778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CCDF41-2723-4285-B017-B197AE26E58F}"/>
</file>

<file path=customXml/itemProps2.xml><?xml version="1.0" encoding="utf-8"?>
<ds:datastoreItem xmlns:ds="http://schemas.openxmlformats.org/officeDocument/2006/customXml" ds:itemID="{E2FA41C3-4F27-4106-8850-D76414ACACC3}"/>
</file>

<file path=customXml/itemProps3.xml><?xml version="1.0" encoding="utf-8"?>
<ds:datastoreItem xmlns:ds="http://schemas.openxmlformats.org/officeDocument/2006/customXml" ds:itemID="{EF80DE3E-7A7E-4082-B18E-D6B129F832FD}"/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110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Jones</dc:creator>
  <cp:lastModifiedBy>M Jones (Ysgol Gyfun Rhydywaun)</cp:lastModifiedBy>
  <cp:revision>23</cp:revision>
  <dcterms:created xsi:type="dcterms:W3CDTF">2020-11-05T07:28:26Z</dcterms:created>
  <dcterms:modified xsi:type="dcterms:W3CDTF">2020-12-18T15:40:41Z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0x0101002CD73C53F30052459A1C5D784C49FE2B</vt:lpwstr>
  </property>
</Properties>
</file>