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handoutMasterIdLst>
    <p:handoutMasterId r:id="rId9"/>
  </p:handoutMasterIdLst>
  <p:sldIdLst>
    <p:sldId id="256" r:id="rId2"/>
    <p:sldId id="260" r:id="rId3"/>
    <p:sldId id="257" r:id="rId4"/>
    <p:sldId id="258" r:id="rId5"/>
    <p:sldId id="263" r:id="rId6"/>
    <p:sldId id="262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1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0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ED879-CEC1-4851-8C33-27591C34797B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B31D-5F65-4575-B918-F989EB2A28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407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F1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779592"/>
            <a:ext cx="9144000" cy="1078408"/>
            <a:chOff x="-6782" y="5779592"/>
            <a:chExt cx="9144000" cy="107840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6782" y="5779592"/>
              <a:ext cx="9144000" cy="1078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5977" y="6021027"/>
              <a:ext cx="1371226" cy="651538"/>
            </a:xfrm>
            <a:prstGeom prst="rect">
              <a:avLst/>
            </a:prstGeom>
          </p:spPr>
        </p:pic>
        <p:pic>
          <p:nvPicPr>
            <p:cNvPr id="13" name="Picture 12" descr="Logo2016_Lnd_Full_OnWht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0722" y="6069314"/>
              <a:ext cx="1363737" cy="542200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00699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06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7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548640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67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6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46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2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60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4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2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43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CDF78275-ABD2-45C2-AB74-29854FDE2FA5}" type="datetimeFigureOut">
              <a:rPr lang="en-GB" smtClean="0"/>
              <a:pPr/>
              <a:t>07/06/2016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0CFDC0EA-95D5-451A-991C-AD52D9E5E89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76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1A22"/>
          </a:solidFill>
          <a:latin typeface="Foco" panose="020B0504050202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bitesize/ks2/science/living_things/health_growth/play/" TargetMode="External"/><Relationship Id="rId2" Type="http://schemas.openxmlformats.org/officeDocument/2006/relationships/hyperlink" Target="http://www.menshealth.co.uk/fitness/sports-training/train-like-a-top-flight-footballer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bbc.co.uk/guides/zqbtpv4" TargetMode="External"/><Relationship Id="rId5" Type="http://schemas.openxmlformats.org/officeDocument/2006/relationships/hyperlink" Target="http://www.tesco.com/groceries/" TargetMode="External"/><Relationship Id="rId4" Type="http://schemas.openxmlformats.org/officeDocument/2006/relationships/hyperlink" Target="http://www.bbc.co.uk/bitesize/ks2/science/living_things/health_growth/read/1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9282" y="1122363"/>
            <a:ext cx="8525436" cy="2387600"/>
          </a:xfrm>
        </p:spPr>
        <p:txBody>
          <a:bodyPr>
            <a:normAutofit/>
          </a:bodyPr>
          <a:lstStyle/>
          <a:p>
            <a:r>
              <a:rPr lang="en-GB" sz="4000" dirty="0"/>
              <a:t>Curriculum Area: Health </a:t>
            </a:r>
            <a:r>
              <a:rPr lang="en-GB" sz="4000" dirty="0" smtClean="0"/>
              <a:t>and </a:t>
            </a:r>
            <a:br>
              <a:rPr lang="en-GB" sz="4000" dirty="0" smtClean="0"/>
            </a:br>
            <a:r>
              <a:rPr lang="en-GB" sz="4000" dirty="0" smtClean="0"/>
              <a:t>Well-being </a:t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>Upper Key </a:t>
            </a:r>
            <a:r>
              <a:rPr lang="en-GB" sz="4000" dirty="0"/>
              <a:t>Stage Two – Year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847" y="3602038"/>
            <a:ext cx="7382435" cy="1655762"/>
          </a:xfrm>
        </p:spPr>
        <p:txBody>
          <a:bodyPr>
            <a:normAutofit/>
          </a:bodyPr>
          <a:lstStyle/>
          <a:p>
            <a:r>
              <a:rPr lang="en-GB" sz="2200" dirty="0" smtClean="0"/>
              <a:t>Euro </a:t>
            </a:r>
            <a:r>
              <a:rPr lang="en-GB" sz="2200" dirty="0"/>
              <a:t>2016: A Welsh </a:t>
            </a:r>
            <a:r>
              <a:rPr lang="en-GB" sz="2200" dirty="0" smtClean="0"/>
              <a:t>Curriculum </a:t>
            </a:r>
            <a:r>
              <a:rPr lang="en-GB" sz="2200" dirty="0"/>
              <a:t>R</a:t>
            </a:r>
            <a:r>
              <a:rPr lang="en-GB" sz="2200" dirty="0" smtClean="0"/>
              <a:t>esource </a:t>
            </a:r>
            <a:r>
              <a:rPr lang="en-GB" sz="2200" dirty="0"/>
              <a:t>for 7-11 year olds</a:t>
            </a:r>
          </a:p>
        </p:txBody>
      </p:sp>
    </p:spTree>
    <p:extLst>
      <p:ext uri="{BB962C8B-B14F-4D97-AF65-F5344CB8AC3E}">
        <p14:creationId xmlns:p14="http://schemas.microsoft.com/office/powerpoint/2010/main" val="31452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757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You have been asked to develop a fitness and diet plan for Gareth Bale. Make sure your plan follows the dietary requirements and fitness that a football player would </a:t>
            </a:r>
            <a:r>
              <a:rPr lang="en-GB" sz="2200" dirty="0" smtClean="0"/>
              <a:t>need.  </a:t>
            </a:r>
            <a:r>
              <a:rPr lang="en-GB" sz="2200" dirty="0"/>
              <a:t>You will also have a budget to follow when planning a </a:t>
            </a:r>
            <a:r>
              <a:rPr lang="en-GB" sz="2200" dirty="0" smtClean="0"/>
              <a:t>week-long </a:t>
            </a:r>
            <a:r>
              <a:rPr lang="en-GB" sz="2200" dirty="0"/>
              <a:t>diet plan.</a:t>
            </a:r>
          </a:p>
        </p:txBody>
      </p:sp>
    </p:spTree>
    <p:extLst>
      <p:ext uri="{BB962C8B-B14F-4D97-AF65-F5344CB8AC3E}">
        <p14:creationId xmlns:p14="http://schemas.microsoft.com/office/powerpoint/2010/main" val="13057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LNF Skills </a:t>
            </a:r>
            <a:r>
              <a:rPr lang="en-GB" sz="4000" dirty="0" smtClean="0"/>
              <a:t>and </a:t>
            </a:r>
            <a:r>
              <a:rPr lang="en-GB" sz="4000" dirty="0"/>
              <a:t>Curriculum </a:t>
            </a:r>
            <a:r>
              <a:rPr lang="en-GB" sz="4000" dirty="0" smtClean="0"/>
              <a:t>Coverage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775762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b="1" dirty="0"/>
              <a:t>KS2 Physical Education – Health, fitness &amp; </a:t>
            </a:r>
            <a:r>
              <a:rPr lang="en-GB" b="1" dirty="0" smtClean="0"/>
              <a:t>well-being</a:t>
            </a:r>
            <a:endParaRPr lang="en-GB" b="1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</a:t>
            </a:r>
            <a:r>
              <a:rPr lang="en-GB" dirty="0" smtClean="0"/>
              <a:t>ngage </a:t>
            </a:r>
            <a:r>
              <a:rPr lang="en-GB" dirty="0"/>
              <a:t>in frequent and regular physical activity beneficial to their health, fitness and </a:t>
            </a:r>
            <a:r>
              <a:rPr lang="en-GB" dirty="0" smtClean="0"/>
              <a:t>well-being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</a:t>
            </a:r>
            <a:r>
              <a:rPr lang="en-GB" dirty="0" smtClean="0"/>
              <a:t>dentify </a:t>
            </a:r>
            <a:r>
              <a:rPr lang="en-GB" dirty="0"/>
              <a:t>how to eat and drink healthily in order to meet the </a:t>
            </a:r>
            <a:r>
              <a:rPr lang="en-GB" dirty="0" smtClean="0"/>
              <a:t>energy </a:t>
            </a:r>
            <a:r>
              <a:rPr lang="en-GB" dirty="0"/>
              <a:t>requirements of different </a:t>
            </a:r>
            <a:r>
              <a:rPr lang="en-GB" dirty="0" smtClean="0"/>
              <a:t>activities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LNF Literacy (Year 5</a:t>
            </a:r>
            <a:r>
              <a:rPr lang="en-GB" b="1" dirty="0" smtClean="0"/>
              <a:t>)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5.RA3 - gather and organise information and ideas from different sources </a:t>
            </a:r>
          </a:p>
          <a:p>
            <a:pPr marL="0" indent="0">
              <a:buNone/>
            </a:pPr>
            <a:r>
              <a:rPr lang="en-GB" dirty="0"/>
              <a:t>5.WS1 - use features which show the structure of the </a:t>
            </a:r>
            <a:r>
              <a:rPr lang="en-GB" dirty="0" smtClean="0"/>
              <a:t>writing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LNF Numeracy (Year 5</a:t>
            </a:r>
            <a:r>
              <a:rPr lang="en-GB" b="1" dirty="0" smtClean="0"/>
              <a:t>)</a:t>
            </a:r>
            <a:endParaRPr lang="en-GB" b="1" dirty="0"/>
          </a:p>
          <a:p>
            <a:pPr marL="0" indent="0">
              <a:buNone/>
            </a:pPr>
            <a:r>
              <a:rPr lang="en-GB" dirty="0"/>
              <a:t>5.N18 - plan and track money and savings by keeping accurate records</a:t>
            </a:r>
          </a:p>
        </p:txBody>
      </p:sp>
    </p:spTree>
    <p:extLst>
      <p:ext uri="{BB962C8B-B14F-4D97-AF65-F5344CB8AC3E}">
        <p14:creationId xmlns:p14="http://schemas.microsoft.com/office/powerpoint/2010/main" val="3256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Time </a:t>
            </a:r>
            <a:r>
              <a:rPr lang="en-GB" sz="4000" dirty="0" smtClean="0"/>
              <a:t>Limits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735421" cy="4351338"/>
          </a:xfrm>
        </p:spPr>
        <p:txBody>
          <a:bodyPr>
            <a:normAutofit/>
          </a:bodyPr>
          <a:lstStyle/>
          <a:p>
            <a:r>
              <a:rPr lang="en-GB" sz="2200" dirty="0"/>
              <a:t>Introduce challenge and read the information on Healthy Plates and Fitness Plans – 1 </a:t>
            </a:r>
            <a:r>
              <a:rPr lang="en-GB" sz="2200" dirty="0" smtClean="0"/>
              <a:t>lesson</a:t>
            </a:r>
            <a:endParaRPr lang="en-GB" sz="2200" dirty="0"/>
          </a:p>
          <a:p>
            <a:r>
              <a:rPr lang="en-GB" sz="2200" dirty="0"/>
              <a:t>Research relevant websites on diet and fitness plans – 2 </a:t>
            </a:r>
            <a:r>
              <a:rPr lang="en-GB" sz="2200" dirty="0" smtClean="0"/>
              <a:t>lessons</a:t>
            </a:r>
            <a:endParaRPr lang="en-GB" sz="2200" dirty="0"/>
          </a:p>
          <a:p>
            <a:r>
              <a:rPr lang="en-GB" sz="2200" dirty="0"/>
              <a:t>Spend the budget wisely when planning a weekly diet plan – 2 </a:t>
            </a:r>
            <a:r>
              <a:rPr lang="en-GB" sz="2200" dirty="0" smtClean="0"/>
              <a:t>lessons</a:t>
            </a:r>
            <a:endParaRPr lang="en-GB" sz="2200" dirty="0"/>
          </a:p>
          <a:p>
            <a:r>
              <a:rPr lang="en-GB" sz="2200" dirty="0"/>
              <a:t>Plan </a:t>
            </a:r>
            <a:r>
              <a:rPr lang="en-GB" sz="2200" dirty="0" smtClean="0"/>
              <a:t>and </a:t>
            </a:r>
            <a:r>
              <a:rPr lang="en-GB" sz="2200" dirty="0"/>
              <a:t>design a weekly fitness </a:t>
            </a:r>
            <a:r>
              <a:rPr lang="en-GB" sz="2200" dirty="0" smtClean="0"/>
              <a:t>plan – </a:t>
            </a:r>
            <a:r>
              <a:rPr lang="en-GB" sz="2200" dirty="0"/>
              <a:t>2 </a:t>
            </a:r>
            <a:r>
              <a:rPr lang="en-GB" sz="2200" dirty="0" smtClean="0"/>
              <a:t>lessons</a:t>
            </a:r>
            <a:endParaRPr lang="en-GB" sz="2200" dirty="0"/>
          </a:p>
          <a:p>
            <a:r>
              <a:rPr lang="en-GB" sz="2200" dirty="0"/>
              <a:t>Try out the fitness plan you have designed for Gareth Bale</a:t>
            </a:r>
          </a:p>
          <a:p>
            <a:pPr marL="0" indent="0">
              <a:buNone/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11742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Activity Breakdown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886701" cy="43513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1600" dirty="0"/>
              <a:t>Introduce the challenge.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Decide on a budget for every meal in the week.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Research dietary and fitness plans.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Plan and design a dietary and fitness plan.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Write a shopping list of foods from the Gareth Bale Healthy Plate.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Explore a range of websites to find best value for money for items on shopping list.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Pupils to consider profit, price comparisons and quality of items.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Try out some of the different exercises you have planned for Gareth Bale.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Send an email to Gareth Bale explaining what you have prepared for him!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Calculate profit/loss by comparing items bought, number of meals and budget spent.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Evaluate the success of the project. </a:t>
            </a:r>
          </a:p>
          <a:p>
            <a:pPr marL="457200" indent="-457200">
              <a:buFont typeface="+mj-lt"/>
              <a:buAutoNum type="arabicPeriod"/>
            </a:pP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32649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800" dirty="0"/>
              <a:t>Useful Resources, </a:t>
            </a:r>
            <a:r>
              <a:rPr lang="en-GB" sz="3800"/>
              <a:t>Websites </a:t>
            </a:r>
            <a:r>
              <a:rPr lang="en-GB" sz="3800" smtClean="0"/>
              <a:t>and </a:t>
            </a:r>
            <a:r>
              <a:rPr lang="en-GB" sz="3800" dirty="0" smtClean="0"/>
              <a:t>Books</a:t>
            </a:r>
            <a:endParaRPr lang="en-GB" sz="3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9841" y="1690689"/>
            <a:ext cx="7886699" cy="4498974"/>
          </a:xfrm>
        </p:spPr>
        <p:txBody>
          <a:bodyPr>
            <a:normAutofit lnSpcReduction="10000"/>
          </a:bodyPr>
          <a:lstStyle/>
          <a:p>
            <a:r>
              <a:rPr lang="en-GB" sz="2200" dirty="0"/>
              <a:t>Men’s Health </a:t>
            </a:r>
            <a:r>
              <a:rPr lang="en-GB" sz="2200" dirty="0" smtClean="0"/>
              <a:t>Magazine: </a:t>
            </a:r>
            <a:r>
              <a:rPr lang="en-GB" sz="2200" dirty="0" smtClean="0">
                <a:hlinkClick r:id="rId2"/>
              </a:rPr>
              <a:t>http</a:t>
            </a:r>
            <a:r>
              <a:rPr lang="en-GB" sz="2200" dirty="0">
                <a:hlinkClick r:id="rId2"/>
              </a:rPr>
              <a:t>://</a:t>
            </a:r>
            <a:r>
              <a:rPr lang="en-GB" sz="2200" dirty="0" smtClean="0">
                <a:hlinkClick r:id="rId2"/>
              </a:rPr>
              <a:t>www.menshealth.co.uk/fitness/sports-training/train-like-a-top-flight-footballer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>
                <a:hlinkClick r:id="rId3"/>
              </a:rPr>
              <a:t>http://www.bbc.co.uk/bitesize/ks2/science/living_things/health_growth/play</a:t>
            </a:r>
            <a:r>
              <a:rPr lang="en-GB" sz="2200" dirty="0" smtClean="0">
                <a:hlinkClick r:id="rId3"/>
              </a:rPr>
              <a:t>/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>
                <a:hlinkClick r:id="rId4"/>
              </a:rPr>
              <a:t>http://</a:t>
            </a:r>
            <a:r>
              <a:rPr lang="en-GB" sz="2200" dirty="0" smtClean="0">
                <a:hlinkClick r:id="rId4"/>
              </a:rPr>
              <a:t>www.bbc.co.uk/bitesize/ks2/science/living_things/health_growth/read/1/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>
                <a:hlinkClick r:id="rId5"/>
              </a:rPr>
              <a:t>http://www.tesco.com/groceries</a:t>
            </a:r>
            <a:r>
              <a:rPr lang="en-GB" sz="2200" dirty="0" smtClean="0">
                <a:hlinkClick r:id="rId5"/>
              </a:rPr>
              <a:t>/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>
                <a:hlinkClick r:id="rId6"/>
              </a:rPr>
              <a:t>http://</a:t>
            </a:r>
            <a:r>
              <a:rPr lang="en-GB" sz="2200" dirty="0" smtClean="0">
                <a:hlinkClick r:id="rId6"/>
              </a:rPr>
              <a:t>www.bbc.co.uk/guides/zqbtpv4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/>
              <a:t>PowerPoint – Gareth Bale’s Healthy Plate</a:t>
            </a:r>
          </a:p>
          <a:p>
            <a:r>
              <a:rPr lang="en-GB" sz="2200" dirty="0" smtClean="0"/>
              <a:t>Word doc - Circuit </a:t>
            </a:r>
            <a:r>
              <a:rPr lang="en-GB" sz="2200" dirty="0"/>
              <a:t>ideas 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2766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Success Criteria – </a:t>
            </a:r>
            <a:r>
              <a:rPr lang="en-GB" smtClean="0"/>
              <a:t>Can you...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841" y="1690689"/>
            <a:ext cx="7886700" cy="3684588"/>
          </a:xfrm>
        </p:spPr>
        <p:txBody>
          <a:bodyPr>
            <a:normAutofit/>
          </a:bodyPr>
          <a:lstStyle/>
          <a:p>
            <a:r>
              <a:rPr lang="en-GB" sz="2200" dirty="0"/>
              <a:t>Work in a group and share out </a:t>
            </a:r>
            <a:r>
              <a:rPr lang="en-GB" sz="2200" dirty="0" smtClean="0"/>
              <a:t>responsibilities? </a:t>
            </a:r>
            <a:endParaRPr lang="en-GB" sz="2200" dirty="0"/>
          </a:p>
          <a:p>
            <a:r>
              <a:rPr lang="en-GB" sz="2200" dirty="0"/>
              <a:t>Use relevant websites to gain the information </a:t>
            </a:r>
            <a:r>
              <a:rPr lang="en-GB" sz="2200" dirty="0" smtClean="0"/>
              <a:t>required?</a:t>
            </a:r>
            <a:endParaRPr lang="en-GB" sz="2200" dirty="0"/>
          </a:p>
          <a:p>
            <a:r>
              <a:rPr lang="en-GB" sz="2200" dirty="0"/>
              <a:t>Present both plans in a structured and engaging </a:t>
            </a:r>
            <a:r>
              <a:rPr lang="en-GB" sz="2200" dirty="0" smtClean="0"/>
              <a:t>way?</a:t>
            </a:r>
            <a:endParaRPr lang="en-GB" sz="2200" dirty="0"/>
          </a:p>
          <a:p>
            <a:r>
              <a:rPr lang="en-GB" sz="2200" dirty="0"/>
              <a:t>Stay under the budget using a structured profit and </a:t>
            </a:r>
            <a:r>
              <a:rPr lang="en-GB" sz="2200" dirty="0" smtClean="0"/>
              <a:t>loss?</a:t>
            </a:r>
            <a:endParaRPr lang="en-GB" sz="2200" dirty="0"/>
          </a:p>
          <a:p>
            <a:r>
              <a:rPr lang="en-GB" sz="2200" dirty="0"/>
              <a:t>Use information from pie </a:t>
            </a:r>
            <a:r>
              <a:rPr lang="en-GB" sz="2200"/>
              <a:t>charts </a:t>
            </a:r>
            <a:r>
              <a:rPr lang="en-GB" sz="2200" smtClean="0"/>
              <a:t>accurately?</a:t>
            </a:r>
            <a:endParaRPr lang="en-GB" sz="2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28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432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Foco</vt:lpstr>
      <vt:lpstr>Calibri</vt:lpstr>
      <vt:lpstr>Office Theme</vt:lpstr>
      <vt:lpstr>Curriculum Area: Health and  Well-being   Upper Key Stage Two – Year 5</vt:lpstr>
      <vt:lpstr>Task</vt:lpstr>
      <vt:lpstr>LNF Skills and Curriculum Coverage</vt:lpstr>
      <vt:lpstr>Time Limits</vt:lpstr>
      <vt:lpstr>Activity Breakdown</vt:lpstr>
      <vt:lpstr>Useful Resources, Websites and Books</vt:lpstr>
      <vt:lpstr>Success Criteria – Can you...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Clint</dc:creator>
  <cp:lastModifiedBy>Perry, Alex (EST - Entrepreneurship &amp; Business)</cp:lastModifiedBy>
  <cp:revision>31</cp:revision>
  <dcterms:created xsi:type="dcterms:W3CDTF">2016-04-14T20:50:52Z</dcterms:created>
  <dcterms:modified xsi:type="dcterms:W3CDTF">2016-06-07T14:12:40Z</dcterms:modified>
</cp:coreProperties>
</file>