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handoutMasterIdLst>
    <p:handoutMasterId r:id="rId9"/>
  </p:handoutMasterIdLst>
  <p:sldIdLst>
    <p:sldId id="256" r:id="rId2"/>
    <p:sldId id="260" r:id="rId3"/>
    <p:sldId id="257" r:id="rId4"/>
    <p:sldId id="258" r:id="rId5"/>
    <p:sldId id="263" r:id="rId6"/>
    <p:sldId id="262" r:id="rId7"/>
    <p:sldId id="264" r:id="rId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0"/>
      <p:bold r:id="rId11"/>
      <p:italic r:id="rId12"/>
      <p:boldItalic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1A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-102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294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BED879-CEC1-4851-8C33-27591C34797B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8AB31D-5F65-4575-B918-F989EB2A28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74077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DF1A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 anchor="ctr" anchorCtr="0"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0" y="5779592"/>
            <a:ext cx="9144000" cy="1078408"/>
            <a:chOff x="-6782" y="5779592"/>
            <a:chExt cx="9144000" cy="107840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-6782" y="5779592"/>
              <a:ext cx="9144000" cy="10784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35977" y="6021027"/>
              <a:ext cx="1371226" cy="651538"/>
            </a:xfrm>
            <a:prstGeom prst="rect">
              <a:avLst/>
            </a:prstGeom>
          </p:spPr>
        </p:pic>
        <p:pic>
          <p:nvPicPr>
            <p:cNvPr id="13" name="Picture 12" descr="Logo2016_Lnd_Full_OnWht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30722" y="6069314"/>
              <a:ext cx="1363737" cy="542200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006995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2067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370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8650" y="6356351"/>
            <a:ext cx="5486400" cy="365125"/>
          </a:xfrm>
        </p:spPr>
        <p:txBody>
          <a:bodyPr/>
          <a:lstStyle>
            <a:lvl1pPr algn="l"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1675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1692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6466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ctr" anchorCtr="0"/>
          <a:lstStyle>
            <a:lvl1pPr marL="0" indent="0">
              <a:buNone/>
              <a:defRPr sz="2400" b="1">
                <a:solidFill>
                  <a:srgbClr val="DF1A2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ctr" anchorCtr="0"/>
          <a:lstStyle>
            <a:lvl1pPr marL="0" indent="0">
              <a:buNone/>
              <a:defRPr sz="2400" b="1">
                <a:solidFill>
                  <a:srgbClr val="DF1A2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7127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9609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3443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729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1439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Foco" panose="020B0504050202020203" pitchFamily="34" charset="0"/>
              </a:defRPr>
            </a:lvl1pPr>
          </a:lstStyle>
          <a:p>
            <a:fld id="{CDF78275-ABD2-45C2-AB74-29854FDE2FA5}" type="datetimeFigureOut">
              <a:rPr lang="en-GB" smtClean="0"/>
              <a:pPr/>
              <a:t>07/06/2016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Foco" panose="020B0504050202020203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Foco" panose="020B0504050202020203" pitchFamily="34" charset="0"/>
              </a:defRPr>
            </a:lvl1pPr>
          </a:lstStyle>
          <a:p>
            <a:fld id="{0CFDC0EA-95D5-451A-991C-AD52D9E5E893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9762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DF1A22"/>
          </a:solidFill>
          <a:latin typeface="Foco" panose="020B05040502020202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800" kern="1200">
          <a:solidFill>
            <a:schemeClr val="tx1">
              <a:lumMod val="65000"/>
              <a:lumOff val="35000"/>
            </a:schemeClr>
          </a:solidFill>
          <a:latin typeface="Foco" panose="020B05040502020202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400" kern="1200">
          <a:solidFill>
            <a:srgbClr val="DF1A22"/>
          </a:solidFill>
          <a:latin typeface="Foco" panose="020B05040502020202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Foco" panose="020B05040502020202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rgbClr val="DF1A22"/>
          </a:solidFill>
          <a:latin typeface="Foco" panose="020B05040502020202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Foco" panose="020B05040502020202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orldsoccertalk.com/2014/11/04/a-guide-to-english-soccer-tv-commentators-usa/" TargetMode="External"/><Relationship Id="rId2" Type="http://schemas.openxmlformats.org/officeDocument/2006/relationships/hyperlink" Target="http://www.bbc.co.uk/schoolreport/31510665" TargetMode="External"/><Relationship Id="rId1" Type="http://schemas.openxmlformats.org/officeDocument/2006/relationships/slideLayout" Target="../slideLayouts/slideLayout5.xml"/><Relationship Id="rId5" Type="http://schemas.openxmlformats.org/officeDocument/2006/relationships/hyperlink" Target="https://www.youtube.com/watch?v=F-DZWUBiZz4" TargetMode="External"/><Relationship Id="rId4" Type="http://schemas.openxmlformats.org/officeDocument/2006/relationships/hyperlink" Target="http://news.bbc.co.uk/1/hi/school_report/7499921.stm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Curriculum Area: Language, Literacy </a:t>
            </a:r>
            <a:r>
              <a:rPr lang="en-GB" sz="4000" dirty="0" smtClean="0"/>
              <a:t>and Communication</a:t>
            </a:r>
            <a:br>
              <a:rPr lang="en-GB" sz="4000" dirty="0" smtClean="0"/>
            </a:br>
            <a:r>
              <a:rPr lang="en-GB" sz="4000" dirty="0"/>
              <a:t/>
            </a:r>
            <a:br>
              <a:rPr lang="en-GB" sz="4000" dirty="0"/>
            </a:br>
            <a:r>
              <a:rPr lang="en-GB" sz="4000" dirty="0" smtClean="0"/>
              <a:t>Upper </a:t>
            </a:r>
            <a:r>
              <a:rPr lang="en-GB" sz="4000" dirty="0"/>
              <a:t>Key Stage Two – Year </a:t>
            </a:r>
            <a:r>
              <a:rPr lang="en-GB" sz="4000" dirty="0" smtClean="0"/>
              <a:t>6 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8187" y="3602038"/>
            <a:ext cx="7221071" cy="1655762"/>
          </a:xfrm>
        </p:spPr>
        <p:txBody>
          <a:bodyPr>
            <a:normAutofit/>
          </a:bodyPr>
          <a:lstStyle/>
          <a:p>
            <a:r>
              <a:rPr lang="en-GB" sz="2200" dirty="0"/>
              <a:t>Euro 2016: A Welsh </a:t>
            </a:r>
            <a:r>
              <a:rPr lang="en-GB" sz="2200" dirty="0" smtClean="0"/>
              <a:t>Curriculum Resource </a:t>
            </a:r>
            <a:r>
              <a:rPr lang="en-GB" sz="2200" dirty="0"/>
              <a:t>for 7-11 year </a:t>
            </a:r>
            <a:r>
              <a:rPr lang="en-GB" sz="2200" dirty="0" smtClean="0"/>
              <a:t>olds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3145261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/>
              <a:t>Task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33201"/>
            <a:ext cx="7775762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200" dirty="0"/>
              <a:t>You have been asked to develop a match commentary for the Wales v England game. </a:t>
            </a:r>
            <a:r>
              <a:rPr lang="en-GB" sz="2200" dirty="0" smtClean="0"/>
              <a:t>To </a:t>
            </a:r>
            <a:r>
              <a:rPr lang="en-GB" sz="2200" dirty="0"/>
              <a:t>do this you will have to learn some commentary and broadcasting skills. </a:t>
            </a:r>
          </a:p>
          <a:p>
            <a:pPr marL="0" indent="0">
              <a:buNone/>
            </a:pP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130571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LNF Skills </a:t>
            </a:r>
            <a:r>
              <a:rPr lang="en-GB" sz="4000" dirty="0" smtClean="0"/>
              <a:t>and </a:t>
            </a:r>
            <a:r>
              <a:rPr lang="en-GB" sz="4000" dirty="0"/>
              <a:t>Curriculum </a:t>
            </a:r>
            <a:r>
              <a:rPr lang="en-GB" sz="4000" dirty="0" smtClean="0"/>
              <a:t>Coverage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03611"/>
            <a:ext cx="7775762" cy="42002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200" b="1" dirty="0"/>
              <a:t>LNF Literacy (Year 6</a:t>
            </a:r>
            <a:r>
              <a:rPr lang="en-GB" sz="2200" b="1" dirty="0" smtClean="0"/>
              <a:t>)</a:t>
            </a:r>
            <a:endParaRPr lang="en-GB" sz="2200" b="1" dirty="0"/>
          </a:p>
          <a:p>
            <a:pPr marL="0" indent="0">
              <a:buNone/>
            </a:pPr>
            <a:r>
              <a:rPr lang="en-GB" sz="2200" dirty="0"/>
              <a:t>6.0S2 – </a:t>
            </a:r>
            <a:r>
              <a:rPr lang="en-GB" sz="2200" dirty="0" smtClean="0"/>
              <a:t>express </a:t>
            </a:r>
            <a:r>
              <a:rPr lang="en-GB" sz="2200" dirty="0"/>
              <a:t>issues and ideas clearly, using specialist vocabulary and examples</a:t>
            </a:r>
          </a:p>
          <a:p>
            <a:pPr marL="0" indent="0">
              <a:buNone/>
            </a:pPr>
            <a:r>
              <a:rPr lang="en-GB" sz="2200" dirty="0"/>
              <a:t>6.OS4 – speak clearly, using formal language and varying expression, tone and volume, to keep listeners interested</a:t>
            </a:r>
          </a:p>
          <a:p>
            <a:pPr marL="0" indent="0">
              <a:buNone/>
            </a:pPr>
            <a:r>
              <a:rPr lang="en-GB" sz="2200" dirty="0"/>
              <a:t>6.OS5 – explore challenging or contentious issues through sustained role play</a:t>
            </a:r>
          </a:p>
        </p:txBody>
      </p:sp>
    </p:spTree>
    <p:extLst>
      <p:ext uri="{BB962C8B-B14F-4D97-AF65-F5344CB8AC3E}">
        <p14:creationId xmlns:p14="http://schemas.microsoft.com/office/powerpoint/2010/main" val="325671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Time </a:t>
            </a:r>
            <a:r>
              <a:rPr lang="en-GB" sz="4000" dirty="0" smtClean="0"/>
              <a:t>Limits</a:t>
            </a:r>
            <a:endParaRPr lang="en-GB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1919754"/>
            <a:ext cx="7735421" cy="4351338"/>
          </a:xfrm>
        </p:spPr>
        <p:txBody>
          <a:bodyPr>
            <a:noAutofit/>
          </a:bodyPr>
          <a:lstStyle/>
          <a:p>
            <a:r>
              <a:rPr lang="en-GB" sz="1600" dirty="0"/>
              <a:t>Introduce the task.  Find out what they already know about commentating and </a:t>
            </a:r>
            <a:r>
              <a:rPr lang="en-GB" sz="1600" dirty="0" smtClean="0"/>
              <a:t>broadcasting -1 lesson</a:t>
            </a:r>
            <a:endParaRPr lang="en-GB" sz="1600" dirty="0"/>
          </a:p>
          <a:p>
            <a:r>
              <a:rPr lang="en-GB" sz="1600" dirty="0"/>
              <a:t>Read and respond to the comprehension text ,</a:t>
            </a:r>
            <a:r>
              <a:rPr lang="en-GB" sz="1600" dirty="0" smtClean="0"/>
              <a:t> </a:t>
            </a:r>
            <a:r>
              <a:rPr lang="en-GB" sz="1600" dirty="0"/>
              <a:t>11 things no one tells you before you become a football commentator (source: </a:t>
            </a:r>
            <a:r>
              <a:rPr lang="en-GB" sz="1600" dirty="0" smtClean="0"/>
              <a:t>Telegraph) - 1 lesson</a:t>
            </a:r>
            <a:endParaRPr lang="en-GB" sz="1600" dirty="0"/>
          </a:p>
          <a:p>
            <a:r>
              <a:rPr lang="en-GB" sz="1600" dirty="0"/>
              <a:t>Research how to become a football commentator and famous </a:t>
            </a:r>
            <a:r>
              <a:rPr lang="en-GB" sz="1600" dirty="0" smtClean="0"/>
              <a:t>commentators -1 lesson</a:t>
            </a:r>
            <a:endParaRPr lang="en-GB" sz="1600" dirty="0"/>
          </a:p>
          <a:p>
            <a:r>
              <a:rPr lang="en-GB" sz="1600" dirty="0"/>
              <a:t>Research broadcasting (Huw Owen, BBC News) and read through the </a:t>
            </a:r>
            <a:r>
              <a:rPr lang="en-GB" sz="1600" dirty="0" smtClean="0"/>
              <a:t>tips - 1 lesson</a:t>
            </a:r>
            <a:endParaRPr lang="en-GB" sz="1600" dirty="0"/>
          </a:p>
          <a:p>
            <a:r>
              <a:rPr lang="en-GB" sz="1600" dirty="0"/>
              <a:t>Discuss posting and sharing </a:t>
            </a:r>
            <a:r>
              <a:rPr lang="en-GB" sz="1600" dirty="0" smtClean="0"/>
              <a:t>reports</a:t>
            </a:r>
            <a:r>
              <a:rPr lang="en-GB" sz="1600" dirty="0"/>
              <a:t>, blogs and articles online safely and legally. Finish with a </a:t>
            </a:r>
            <a:r>
              <a:rPr lang="en-GB" sz="1600" dirty="0" smtClean="0"/>
              <a:t>quiz - 1 lesson</a:t>
            </a:r>
            <a:endParaRPr lang="en-GB" sz="1600" dirty="0"/>
          </a:p>
          <a:p>
            <a:r>
              <a:rPr lang="en-GB" sz="1600" dirty="0"/>
              <a:t>Practice commentary skills </a:t>
            </a:r>
            <a:r>
              <a:rPr lang="en-GB" sz="1600" dirty="0" smtClean="0"/>
              <a:t>while </a:t>
            </a:r>
            <a:r>
              <a:rPr lang="en-GB" sz="1600" dirty="0"/>
              <a:t>watching and commentating on Wales </a:t>
            </a:r>
            <a:r>
              <a:rPr lang="en-GB" sz="1600" dirty="0" smtClean="0"/>
              <a:t>v </a:t>
            </a:r>
            <a:r>
              <a:rPr lang="en-GB" sz="1600" dirty="0"/>
              <a:t>Belgium. </a:t>
            </a:r>
            <a:r>
              <a:rPr lang="en-GB" sz="1600" dirty="0" smtClean="0"/>
              <a:t>Prepare </a:t>
            </a:r>
            <a:r>
              <a:rPr lang="en-GB" sz="1600" dirty="0"/>
              <a:t>pre match notes first by researching the game etc. </a:t>
            </a:r>
            <a:r>
              <a:rPr lang="en-GB" sz="1600" dirty="0" smtClean="0"/>
              <a:t>- 1 lesson</a:t>
            </a:r>
            <a:endParaRPr lang="en-GB" sz="1600" dirty="0"/>
          </a:p>
          <a:p>
            <a:r>
              <a:rPr lang="en-GB" sz="1600" dirty="0"/>
              <a:t>Finally, commentate on the Wales v England game from Euro 2016. </a:t>
            </a:r>
            <a:r>
              <a:rPr lang="en-GB" sz="1600" dirty="0" smtClean="0"/>
              <a:t>If </a:t>
            </a:r>
            <a:r>
              <a:rPr lang="en-GB" sz="1600" dirty="0"/>
              <a:t>time allows, produce a news report (TV or radio) on </a:t>
            </a:r>
            <a:r>
              <a:rPr lang="en-GB" sz="1600" dirty="0" smtClean="0"/>
              <a:t>the </a:t>
            </a:r>
            <a:r>
              <a:rPr lang="en-GB" sz="1600" dirty="0"/>
              <a:t>match you have watched </a:t>
            </a:r>
            <a:r>
              <a:rPr lang="en-GB" sz="1600" dirty="0" smtClean="0"/>
              <a:t>- 2 lessons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4117426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Activity </a:t>
            </a:r>
            <a:r>
              <a:rPr lang="en-GB" sz="4000" dirty="0" smtClean="0"/>
              <a:t>Breakdown</a:t>
            </a:r>
            <a:endParaRPr lang="en-GB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1919754"/>
            <a:ext cx="7735421" cy="4351338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sz="1600" dirty="0"/>
              <a:t>Introduce the challenge. 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600" dirty="0"/>
              <a:t>Share PowerPoint – Commentating and Broadcasting.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600" dirty="0"/>
              <a:t>Read and respond to the comprehension </a:t>
            </a:r>
            <a:r>
              <a:rPr lang="en-GB" sz="1600" dirty="0" smtClean="0"/>
              <a:t>text, 11 </a:t>
            </a:r>
            <a:r>
              <a:rPr lang="en-GB" sz="1600" dirty="0"/>
              <a:t>things no one tells you before you become a football </a:t>
            </a:r>
            <a:r>
              <a:rPr lang="en-GB" sz="1600" dirty="0" smtClean="0"/>
              <a:t>commentator </a:t>
            </a:r>
            <a:r>
              <a:rPr lang="en-GB" sz="1600" dirty="0"/>
              <a:t>(source: Telegraph). 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600" dirty="0"/>
              <a:t>Carry out detailed research on how to become a football commentator and famous football commentators. 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600" dirty="0"/>
              <a:t>Research broadcasting (Huw Owen, BBC News) and read through his tips. 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600" dirty="0"/>
              <a:t>Discuss posting and sharing </a:t>
            </a:r>
            <a:r>
              <a:rPr lang="en-GB" sz="1600" dirty="0" smtClean="0"/>
              <a:t>reports</a:t>
            </a:r>
            <a:r>
              <a:rPr lang="en-GB" sz="1600" dirty="0"/>
              <a:t>, blogs and articles online safely and legally. </a:t>
            </a:r>
            <a:r>
              <a:rPr lang="en-GB" sz="1600" dirty="0" smtClean="0"/>
              <a:t>Complete </a:t>
            </a:r>
            <a:r>
              <a:rPr lang="en-GB" sz="1600" dirty="0"/>
              <a:t>the quiz to see what you have remembered. 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600" dirty="0"/>
              <a:t>Prepare pre match notes first by researching the game</a:t>
            </a:r>
            <a:r>
              <a:rPr lang="en-GB" sz="1600" dirty="0" smtClean="0"/>
              <a:t>. </a:t>
            </a:r>
            <a:r>
              <a:rPr lang="en-GB" sz="1600" dirty="0"/>
              <a:t>Practice commentary skills whilst watching and commentating Wales </a:t>
            </a:r>
            <a:r>
              <a:rPr lang="en-GB" sz="1600" dirty="0" smtClean="0"/>
              <a:t>v </a:t>
            </a:r>
            <a:r>
              <a:rPr lang="en-GB" sz="1600" dirty="0"/>
              <a:t>Belgium.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600" dirty="0"/>
              <a:t>Finally, commentate on the Wales v England game from Euro 2016.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600" dirty="0"/>
              <a:t>Produce a news report (TV or radio) on </a:t>
            </a:r>
            <a:r>
              <a:rPr lang="en-GB" sz="1600" dirty="0" smtClean="0"/>
              <a:t>the </a:t>
            </a:r>
            <a:r>
              <a:rPr lang="en-GB" sz="1600" dirty="0"/>
              <a:t>match you have </a:t>
            </a:r>
            <a:r>
              <a:rPr lang="en-GB" sz="1600" dirty="0" smtClean="0"/>
              <a:t>watched. 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264929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800" dirty="0"/>
              <a:t>Useful Resources, Websites </a:t>
            </a:r>
            <a:r>
              <a:rPr lang="en-GB" sz="3800" dirty="0" smtClean="0"/>
              <a:t>and Books</a:t>
            </a:r>
            <a:endParaRPr lang="en-GB" sz="38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29841" y="1690689"/>
            <a:ext cx="7886700" cy="3684588"/>
          </a:xfrm>
        </p:spPr>
        <p:txBody>
          <a:bodyPr>
            <a:noAutofit/>
          </a:bodyPr>
          <a:lstStyle/>
          <a:p>
            <a:r>
              <a:rPr lang="en-GB" sz="2000" dirty="0"/>
              <a:t>Telegraph (Online) - 11 things no one tells you before you become a football commentator </a:t>
            </a:r>
          </a:p>
          <a:p>
            <a:r>
              <a:rPr lang="en-GB" sz="2000" dirty="0"/>
              <a:t>BBC – Commentator Tips - </a:t>
            </a:r>
            <a:r>
              <a:rPr lang="en-GB" sz="2000" dirty="0">
                <a:hlinkClick r:id="rId2"/>
              </a:rPr>
              <a:t>http://</a:t>
            </a:r>
            <a:r>
              <a:rPr lang="en-GB" sz="2000" dirty="0" smtClean="0">
                <a:hlinkClick r:id="rId2"/>
              </a:rPr>
              <a:t>www.bbc.co.uk/schoolreport/31510665</a:t>
            </a:r>
            <a:r>
              <a:rPr lang="en-GB" sz="2000" dirty="0" smtClean="0"/>
              <a:t> </a:t>
            </a:r>
            <a:endParaRPr lang="en-GB" sz="2000" dirty="0"/>
          </a:p>
          <a:p>
            <a:r>
              <a:rPr lang="en-GB" sz="2000" dirty="0"/>
              <a:t>World Soccer Talk - </a:t>
            </a:r>
            <a:r>
              <a:rPr lang="en-GB" sz="2000" dirty="0">
                <a:hlinkClick r:id="rId3"/>
              </a:rPr>
              <a:t>http://</a:t>
            </a:r>
            <a:r>
              <a:rPr lang="en-GB" sz="2000" dirty="0" smtClean="0">
                <a:hlinkClick r:id="rId3"/>
              </a:rPr>
              <a:t>worldsoccertalk.com/2014/11/04/a-guide-to-english-soccer-tv-commentators-usa/</a:t>
            </a:r>
            <a:r>
              <a:rPr lang="en-GB" sz="2000" dirty="0" smtClean="0"/>
              <a:t> </a:t>
            </a:r>
            <a:endParaRPr lang="en-GB" sz="2000" dirty="0"/>
          </a:p>
          <a:p>
            <a:r>
              <a:rPr lang="en-GB" sz="2000" dirty="0"/>
              <a:t>BBC – New Reporter Tips - </a:t>
            </a:r>
            <a:r>
              <a:rPr lang="en-GB" sz="2000" dirty="0">
                <a:hlinkClick r:id="rId4"/>
              </a:rPr>
              <a:t>http://</a:t>
            </a:r>
            <a:r>
              <a:rPr lang="en-GB" sz="2000" dirty="0" smtClean="0">
                <a:hlinkClick r:id="rId4"/>
              </a:rPr>
              <a:t>news.bbc.co.uk/1/hi/school_report/7499921.stm</a:t>
            </a:r>
            <a:r>
              <a:rPr lang="en-GB" sz="2000" dirty="0" smtClean="0"/>
              <a:t> </a:t>
            </a:r>
            <a:endParaRPr lang="en-GB" sz="2000" dirty="0"/>
          </a:p>
          <a:p>
            <a:r>
              <a:rPr lang="en-GB" sz="2000" dirty="0"/>
              <a:t>You Tube – Wales v Belgium - </a:t>
            </a:r>
            <a:r>
              <a:rPr lang="en-GB" sz="2000" dirty="0">
                <a:hlinkClick r:id="rId5"/>
              </a:rPr>
              <a:t>https://</a:t>
            </a:r>
            <a:r>
              <a:rPr lang="en-GB" sz="2000" dirty="0" smtClean="0">
                <a:hlinkClick r:id="rId5"/>
              </a:rPr>
              <a:t>www.youtube.com/watch?v=F-DZWUBiZz4</a:t>
            </a:r>
            <a:r>
              <a:rPr lang="en-GB" sz="2000" dirty="0" smtClean="0"/>
              <a:t> </a:t>
            </a:r>
            <a:endParaRPr lang="en-GB" sz="2000" dirty="0"/>
          </a:p>
          <a:p>
            <a:r>
              <a:rPr lang="en-GB" sz="2000" dirty="0"/>
              <a:t>PowerPoint - Wales V England – Developing match commentary and broadcasting skills</a:t>
            </a:r>
          </a:p>
          <a:p>
            <a:r>
              <a:rPr lang="en-GB" sz="2000" dirty="0"/>
              <a:t>PDF - Broadcasting the News - Huw Edwards</a:t>
            </a:r>
          </a:p>
        </p:txBody>
      </p:sp>
    </p:spTree>
    <p:extLst>
      <p:ext uri="{BB962C8B-B14F-4D97-AF65-F5344CB8AC3E}">
        <p14:creationId xmlns:p14="http://schemas.microsoft.com/office/powerpoint/2010/main" val="327667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Success Criteria – </a:t>
            </a:r>
            <a:r>
              <a:rPr lang="en-GB" sz="4000" dirty="0" smtClean="0"/>
              <a:t>Can you...</a:t>
            </a:r>
            <a:endParaRPr lang="en-GB" sz="40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841" y="1690689"/>
            <a:ext cx="7886700" cy="3684588"/>
          </a:xfrm>
        </p:spPr>
        <p:txBody>
          <a:bodyPr>
            <a:noAutofit/>
          </a:bodyPr>
          <a:lstStyle/>
          <a:p>
            <a:r>
              <a:rPr lang="en-GB" sz="2200" dirty="0"/>
              <a:t>Use suitable sources to aid your research?</a:t>
            </a:r>
          </a:p>
          <a:p>
            <a:r>
              <a:rPr lang="en-GB" sz="2200" dirty="0"/>
              <a:t>Present your viewpoint in a mature way?</a:t>
            </a:r>
          </a:p>
          <a:p>
            <a:r>
              <a:rPr lang="en-GB" sz="2200" dirty="0"/>
              <a:t>Use expression, good pace, clear pronunciation</a:t>
            </a:r>
            <a:r>
              <a:rPr lang="en-GB" sz="2200"/>
              <a:t>, </a:t>
            </a:r>
            <a:r>
              <a:rPr lang="en-GB" sz="2200" smtClean="0"/>
              <a:t>and varied </a:t>
            </a:r>
            <a:r>
              <a:rPr lang="en-GB" sz="2200" dirty="0"/>
              <a:t>and interesting vocabulary?</a:t>
            </a:r>
          </a:p>
          <a:p>
            <a:r>
              <a:rPr lang="en-GB" sz="2200" dirty="0"/>
              <a:t>Explain ideas clearly and with confidence?</a:t>
            </a:r>
          </a:p>
          <a:p>
            <a:r>
              <a:rPr lang="en-GB" sz="2200" dirty="0"/>
              <a:t>Use ICT to record your commentary?</a:t>
            </a:r>
          </a:p>
        </p:txBody>
      </p:sp>
    </p:spTree>
    <p:extLst>
      <p:ext uri="{BB962C8B-B14F-4D97-AF65-F5344CB8AC3E}">
        <p14:creationId xmlns:p14="http://schemas.microsoft.com/office/powerpoint/2010/main" val="3333272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159</TotalTime>
  <Words>536</Words>
  <Application>Microsoft Office PowerPoint</Application>
  <PresentationFormat>On-screen Show (4:3)</PresentationFormat>
  <Paragraphs>41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Foco</vt:lpstr>
      <vt:lpstr>Calibri</vt:lpstr>
      <vt:lpstr>Office Theme</vt:lpstr>
      <vt:lpstr>Curriculum Area: Language, Literacy and Communication  Upper Key Stage Two – Year 6 </vt:lpstr>
      <vt:lpstr>Task</vt:lpstr>
      <vt:lpstr>LNF Skills and Curriculum Coverage</vt:lpstr>
      <vt:lpstr>Time Limits</vt:lpstr>
      <vt:lpstr>Activity Breakdown</vt:lpstr>
      <vt:lpstr>Useful Resources, Websites and Books</vt:lpstr>
      <vt:lpstr>Success Criteria – Can you...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Clint</dc:creator>
  <cp:lastModifiedBy>Perry, Alex (EST - Entrepreneurship &amp; Business)</cp:lastModifiedBy>
  <cp:revision>36</cp:revision>
  <dcterms:created xsi:type="dcterms:W3CDTF">2016-04-14T20:50:52Z</dcterms:created>
  <dcterms:modified xsi:type="dcterms:W3CDTF">2016-06-07T15:32:33Z</dcterms:modified>
</cp:coreProperties>
</file>